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6" r:id="rId1"/>
  </p:sldMasterIdLst>
  <p:notesMasterIdLst>
    <p:notesMasterId r:id="rId12"/>
  </p:notesMasterIdLst>
  <p:sldIdLst>
    <p:sldId id="256" r:id="rId2"/>
    <p:sldId id="289" r:id="rId3"/>
    <p:sldId id="290" r:id="rId4"/>
    <p:sldId id="295" r:id="rId5"/>
    <p:sldId id="291" r:id="rId6"/>
    <p:sldId id="292" r:id="rId7"/>
    <p:sldId id="284" r:id="rId8"/>
    <p:sldId id="293" r:id="rId9"/>
    <p:sldId id="29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71" autoAdjust="0"/>
    <p:restoredTop sz="96327"/>
  </p:normalViewPr>
  <p:slideViewPr>
    <p:cSldViewPr snapToGrid="0" snapToObjects="1">
      <p:cViewPr varScale="1">
        <p:scale>
          <a:sx n="99" d="100"/>
          <a:sy n="99" d="100"/>
        </p:scale>
        <p:origin x="18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4846D-0ACC-314E-88C3-8A370A18F249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B638A-7481-384A-BD60-B96150F7A2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8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0663-7A70-FE47-999F-368C329F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70483-4A48-E74A-B56B-04707FEB2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F9386-7C67-3D40-81E5-A4EB68AE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1C8474-0FFD-E84F-AB17-71CBE9110E39}" type="datetime1">
              <a:rPr lang="en-US" smtClean="0"/>
              <a:t>5/17/23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4077A-4894-8A49-B438-ABEBD761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7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4D71-EA83-704B-B2FF-E66B8749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84757-5B9A-AB4B-AE02-B7126F152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FC1D-A750-ED47-A7E9-92D3E3A2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933E-F96B-514D-8A16-FB7A45C70329}" type="datetime1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9F4B0-67BF-FD4F-B6AF-68E90524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4C2A-8111-474F-B601-C66BF933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71E732-D319-6340-A49C-E273D7A37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FA0EC-C2F8-8F48-8659-06EB6DB1A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2597D-B1AB-EB4E-ACE6-35DE535E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1824-C36D-B745-B2D3-53222EDA9EDF}" type="datetime1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9FF6D-DAF5-ED49-AD1C-B6BE77B8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BE2BC-D757-D546-9914-78A6075A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7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8067-E856-E84C-9E2E-AD3F99D5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3F401-8DA4-1445-BD81-7BCA6982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A3756-B122-9F46-A5E2-B4E24EDC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DBE7-B259-9543-97CD-BB3B1C53C729}" type="datetime1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6CA76-AC09-1E46-A97D-0E093E52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53F8D-740D-A949-A684-0EDB0BB4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7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FC66-AFCF-AC40-8DB0-03BA7AECB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EF1C9-51AB-6F4B-BAD2-04BA5551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FE937-177B-6841-840E-EF394C77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FC1C-1B0A-4242-B335-A7E07FADC1E8}" type="datetime1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6206B-D7CB-C84E-9DAF-DC575211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DC2C2-860C-5249-A20C-787D12C0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4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ECA3-A722-3541-9667-406B34A1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1A347-E24B-494F-B7E7-9A442E322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9CA61-D586-8C40-A871-4BFE6239D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8C305-89C1-FC46-BAE2-5BC1A7BA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5997-2A3C-3047-B2E7-D9851D239194}" type="datetime1">
              <a:rPr lang="en-US" smtClean="0"/>
              <a:t>5/17/23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E67B7-0399-4D49-933E-6786E7DD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7B88B-8C5F-3F4A-8130-9CB970F3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85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9B63-804B-3B47-BB56-8AE708FD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8EBB5-3704-AF49-A964-EF567D750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47AEA-C44B-1149-B77F-9CD549070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8594F-B857-1F43-BDD3-3004A1123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D77EB-A6B1-2A4D-B706-5FA052D45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2B832-6D35-AF40-BCBE-2646761F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1E40-72CE-8044-9332-D33F124CA41F}" type="datetime1">
              <a:rPr lang="en-US" smtClean="0"/>
              <a:t>5/17/23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9966AB-1035-4242-B0C2-05DCAC66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96C248-AE21-F04F-B755-5A30DA3E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11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7DDC-D878-434C-89C7-26D57DDA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171A8-53C0-DD4C-B1A7-80A76642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DB2C-D873-1240-9728-68C9086B73BF}" type="datetime1">
              <a:rPr lang="en-US" smtClean="0"/>
              <a:t>5/17/23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3C31-A207-0045-A008-3B6B6F29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BE366-FAED-2A4A-A353-E4E0474E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0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60ACD-24F6-604F-891F-2C519598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2390-C132-BF4B-8B7A-DA8DB450BF5B}" type="datetime1">
              <a:rPr lang="en-US" smtClean="0"/>
              <a:t>5/17/23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B8673-F1B9-B041-A86B-3814651A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1DFEC-1A44-7E4A-A642-87EDB26B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6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C387-7610-A041-8B27-6F3AC84F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FA633-62AA-9C4F-8BD9-871B0ECE5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858BB-A1E9-F140-9BB3-65D8039A6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0B4CA-E192-BA4D-96E9-EC78D13A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9C51-6143-FD48-B4AD-FAE3B4E98B30}" type="datetime1">
              <a:rPr lang="en-US" smtClean="0"/>
              <a:t>5/17/23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E1127-AB5E-BC4B-B4E1-71FD888E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0FF7F-FA37-544B-9751-D56ED02A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81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EA0B-4482-924C-86D3-38AAD3AA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0283B-B317-9346-A0FE-580F32FAA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4A7F4-D323-6543-951D-E48D32E69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2E8E9-C618-8D43-A916-03B4E1322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CDC3-0E29-244B-92C0-FA262193A828}" type="datetime1">
              <a:rPr lang="en-US" smtClean="0"/>
              <a:t>5/17/23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CF51C-5AA3-8E42-9F1A-2D424433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25FDE-311F-3645-A866-A809D57A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7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2E34B-80BB-7542-9B37-50E2B712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812BA-A67E-1D47-8DAF-B3DA8FCBA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6A8B4-3C77-B04D-BD35-E7BB4F16D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0FD785-E2E1-3C40-9D45-2A5BD82D137E}" type="datetime1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F7A82-C235-F743-8A86-FEAD149FB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502A1-2D72-474F-8B39-4114455F3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44A9144-0437-0A41-A591-048C734746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714573" y="5980853"/>
            <a:ext cx="921004" cy="8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boo.fm/media/80009-oregon-independent-party-adopts-new-voting-method-score-then-automatic-runof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90C7-37BE-B34C-9DBC-BE7163268E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 PTO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146F1-A658-A04E-9FF5-DD117A0F5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A6F2E-E8E1-2847-B686-40B7F030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F1AB-B1AF-044F-9911-C05F92F6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9" y="14553"/>
            <a:ext cx="10515600" cy="1325563"/>
          </a:xfrm>
        </p:spPr>
        <p:txBody>
          <a:bodyPr/>
          <a:lstStyle/>
          <a:p>
            <a:r>
              <a:rPr lang="en-US" dirty="0"/>
              <a:t>Upcoming Events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FCA9F-F045-9842-8E90-8512AD93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5BE4E-D180-F077-583A-7535B253C1BA}"/>
              </a:ext>
            </a:extLst>
          </p:cNvPr>
          <p:cNvSpPr txBox="1"/>
          <p:nvPr/>
        </p:nvSpPr>
        <p:spPr>
          <a:xfrm>
            <a:off x="231709" y="1232793"/>
            <a:ext cx="79465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baseline="300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Papa Johns Spirit Night: May 10th </a:t>
            </a:r>
            <a:endParaRPr lang="en-US" sz="2800" b="0" i="0" baseline="300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baseline="300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8th Grade Semi-Formal: May 19th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8th Grade Promotion: May 24th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5th Grade Promotion: May 22nd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baseline="300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5th Grade Celebration: May 23rd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0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8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4374-E930-A24B-99B9-D116B0F2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49" y="-148660"/>
            <a:ext cx="10515600" cy="1325563"/>
          </a:xfrm>
        </p:spPr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34BF7-F415-BB4E-952A-0AB77B1D3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9" y="792788"/>
            <a:ext cx="10515600" cy="5768662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Order/Establish Quorum/ Minutes Approval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Carnival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Chairs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 Social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Elementary Events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Middle School events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Upcoming Events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8896A-0E15-DA4C-BF87-8EC50330D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8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B9C3D-B288-8C93-2DED-0AFD2F61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Carnival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04642-CAC9-1359-3F74-C4DF825F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590E9D-2FC6-E512-1461-64F8C93A2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8204" y="3371866"/>
            <a:ext cx="2032000" cy="2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72EA04-4F9F-2FF2-A61B-80F0E47FC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711" y="306477"/>
            <a:ext cx="1817938" cy="2272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D684EE-68E6-FA8D-D25F-E80322159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393" y="200395"/>
            <a:ext cx="2065830" cy="2573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AD7B04-474C-3B1B-1B71-1534B3800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888201" y="306478"/>
            <a:ext cx="1762003" cy="2272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974B97-1869-21B8-C024-60557F154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8734" y="3515711"/>
            <a:ext cx="1886230" cy="22523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13F1A9-7400-E2AC-8535-8CE05404B7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4096" y="3429000"/>
            <a:ext cx="1745843" cy="2272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398483-8BCB-81EB-A656-466D51CFCBF6}"/>
              </a:ext>
            </a:extLst>
          </p:cNvPr>
          <p:cNvSpPr txBox="1"/>
          <p:nvPr/>
        </p:nvSpPr>
        <p:spPr>
          <a:xfrm>
            <a:off x="541796" y="2095500"/>
            <a:ext cx="41826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Thank you, to all the Volunteers and Staff that helped make this event a success!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 Raised </a:t>
            </a:r>
            <a:r>
              <a:rPr lang="en-US" sz="2800" b="1" i="1" dirty="0">
                <a:solidFill>
                  <a:schemeClr val="bg1"/>
                </a:solidFill>
              </a:rPr>
              <a:t>$4,836</a:t>
            </a:r>
            <a:r>
              <a:rPr lang="en-US" sz="2800" dirty="0">
                <a:solidFill>
                  <a:schemeClr val="bg1"/>
                </a:solidFill>
              </a:rPr>
              <a:t>!!!!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1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C0306-C616-28FD-81D2-0D763958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42539-5CE9-4458-A22D-FEC090060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C5E8C-428E-2FDC-01D2-5190876E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2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DBD7-A212-18D7-84B9-F190B147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2023-2024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FB2E2-69FE-DAA1-091F-A6508C530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2023-2024 Budget</a:t>
            </a:r>
          </a:p>
          <a:p>
            <a:r>
              <a:rPr lang="en-US" dirty="0"/>
              <a:t>Questions???</a:t>
            </a:r>
          </a:p>
          <a:p>
            <a:r>
              <a:rPr lang="en-US" dirty="0"/>
              <a:t>Vote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5C065-349C-EF78-1F90-C78CA92B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B64A35-403C-934E-04AB-F51A9E178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06700" y="1460790"/>
            <a:ext cx="3280350" cy="196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7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BBAD1-5917-EF1D-AF54-779402CC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302B7-EAC1-929A-CC0C-38003B399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062"/>
            <a:ext cx="4800600" cy="407987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Teacher appreciation	Chair</a:t>
            </a:r>
          </a:p>
          <a:p>
            <a:r>
              <a:rPr lang="en-US" dirty="0"/>
              <a:t>Bingo </a:t>
            </a:r>
          </a:p>
          <a:p>
            <a:r>
              <a:rPr lang="en-US" dirty="0"/>
              <a:t>Fundraising Chair</a:t>
            </a:r>
          </a:p>
          <a:p>
            <a:r>
              <a:rPr lang="en-US" dirty="0"/>
              <a:t>Hospitality Chair</a:t>
            </a:r>
          </a:p>
          <a:p>
            <a:r>
              <a:rPr lang="en-US" dirty="0"/>
              <a:t>Elementary Bolt Chair</a:t>
            </a: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Promotion Chair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016D1-3FAC-6E37-529D-9A8D4972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0CF0D-B263-CC50-7C29-F28755E0BA13}"/>
              </a:ext>
            </a:extLst>
          </p:cNvPr>
          <p:cNvSpPr txBox="1"/>
          <p:nvPr/>
        </p:nvSpPr>
        <p:spPr>
          <a:xfrm>
            <a:off x="6286500" y="1847850"/>
            <a:ext cx="5067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Trunk or Treat Chair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8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Grade Semi-Formal Chair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Elem. Spring Event Chair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2DFF-D101-B694-A7B8-76A34B65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2" y="0"/>
            <a:ext cx="10515600" cy="1325563"/>
          </a:xfrm>
        </p:spPr>
        <p:txBody>
          <a:bodyPr/>
          <a:lstStyle/>
          <a:p>
            <a:r>
              <a:rPr lang="en-US" dirty="0"/>
              <a:t>Middle School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A13CE-7BFD-2B35-5130-9FBC95562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33" y="1331719"/>
            <a:ext cx="5954485" cy="4351338"/>
          </a:xfrm>
        </p:spPr>
        <p:txBody>
          <a:bodyPr>
            <a:normAutofit/>
          </a:bodyPr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Semi-Formal May 19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Promotion May 24</a:t>
            </a:r>
            <a:r>
              <a:rPr lang="en-US" baseline="30000" dirty="0"/>
              <a:t>th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69AF3-F30B-AD4F-D0DE-C907FDCA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9182AD-86BE-4473-06C1-858E832E4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82" y="2740024"/>
            <a:ext cx="2893808" cy="3616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6420A2-8A26-E9B9-FCB9-01E8E337B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1874102"/>
            <a:ext cx="4024408" cy="33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5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1EEC-3697-6D72-07CC-A44F1B06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Elementary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9ED1F-7CBB-F045-7AF4-9265289FD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73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5</a:t>
            </a:r>
            <a:r>
              <a:rPr lang="en-US" sz="2000" baseline="30000" dirty="0"/>
              <a:t>th</a:t>
            </a:r>
            <a:r>
              <a:rPr lang="en-US" sz="2000" dirty="0"/>
              <a:t> Grade Promotion on May 22</a:t>
            </a:r>
            <a:r>
              <a:rPr lang="en-US" sz="2000" baseline="30000" dirty="0"/>
              <a:t>nd</a:t>
            </a:r>
            <a:r>
              <a:rPr lang="en-US" sz="2000" dirty="0"/>
              <a:t> at 8:45am.  Please 2 guests per. Student RSVP went home with students last week.</a:t>
            </a:r>
          </a:p>
          <a:p>
            <a:endParaRPr lang="en-US" sz="2000" dirty="0"/>
          </a:p>
          <a:p>
            <a:r>
              <a:rPr lang="en-US" sz="2000" dirty="0"/>
              <a:t>5</a:t>
            </a:r>
            <a:r>
              <a:rPr lang="en-US" sz="2000" baseline="30000" dirty="0"/>
              <a:t>th</a:t>
            </a:r>
            <a:r>
              <a:rPr lang="en-US" sz="2000" dirty="0"/>
              <a:t> Grade Celebration on May 23</a:t>
            </a:r>
            <a:r>
              <a:rPr lang="en-US" sz="2000" baseline="30000" dirty="0"/>
              <a:t>rd</a:t>
            </a:r>
            <a:r>
              <a:rPr lang="en-US" sz="2000" dirty="0"/>
              <a:t> “Amazing Race to Middle School” 9-11:30 am outside under the Pavilion. Glow Party in gym 1-2pm. Only those who signed up are able to attend.  At this time all slots have been filled.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20D5-6471-F60C-7053-0249178A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0BCCE3-3D91-5438-D87E-FD3A410B2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2" y="1339850"/>
            <a:ext cx="5714998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0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CC9E-2A28-A4B4-A6CD-507E0A25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Social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D7AA2B-0C50-06D8-9A36-77AC35556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0416" y="1027906"/>
            <a:ext cx="4320367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2452C-8C8B-788C-F4E9-19EB44FC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BC55C-4108-688F-341C-9A28145B055B}"/>
              </a:ext>
            </a:extLst>
          </p:cNvPr>
          <p:cNvSpPr txBox="1"/>
          <p:nvPr/>
        </p:nvSpPr>
        <p:spPr>
          <a:xfrm>
            <a:off x="838200" y="2057400"/>
            <a:ext cx="4857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PTO parent Social happening this Thursday, May 11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at Really Good Beer Stop!!</a:t>
            </a:r>
          </a:p>
        </p:txBody>
      </p:sp>
    </p:spTree>
    <p:extLst>
      <p:ext uri="{BB962C8B-B14F-4D97-AF65-F5344CB8AC3E}">
        <p14:creationId xmlns:p14="http://schemas.microsoft.com/office/powerpoint/2010/main" val="2862908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52753</TotalTime>
  <Words>234</Words>
  <Application>Microsoft Macintosh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Office Theme</vt:lpstr>
      <vt:lpstr>General PTO Meeting</vt:lpstr>
      <vt:lpstr>Agenda </vt:lpstr>
      <vt:lpstr>Spring Carnival</vt:lpstr>
      <vt:lpstr>PowerPoint Presentation</vt:lpstr>
      <vt:lpstr>Budget 2023-2024</vt:lpstr>
      <vt:lpstr>Chairs</vt:lpstr>
      <vt:lpstr>Middle School Events</vt:lpstr>
      <vt:lpstr>Elementary Events</vt:lpstr>
      <vt:lpstr>Parent Social</vt:lpstr>
      <vt:lpstr>Upcoming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Chance</dc:creator>
  <cp:lastModifiedBy>KENNETH HARLESS</cp:lastModifiedBy>
  <cp:revision>96</cp:revision>
  <cp:lastPrinted>2023-03-14T14:33:36Z</cp:lastPrinted>
  <dcterms:created xsi:type="dcterms:W3CDTF">2021-08-15T12:53:52Z</dcterms:created>
  <dcterms:modified xsi:type="dcterms:W3CDTF">2023-05-18T18:37:05Z</dcterms:modified>
</cp:coreProperties>
</file>