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6" r:id="rId1"/>
  </p:sldMasterIdLst>
  <p:notesMasterIdLst>
    <p:notesMasterId r:id="rId9"/>
  </p:notesMasterIdLst>
  <p:sldIdLst>
    <p:sldId id="256" r:id="rId2"/>
    <p:sldId id="257" r:id="rId3"/>
    <p:sldId id="278" r:id="rId4"/>
    <p:sldId id="276" r:id="rId5"/>
    <p:sldId id="279" r:id="rId6"/>
    <p:sldId id="27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85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4846D-0ACC-314E-88C3-8A370A18F24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B638A-7481-384A-BD60-B96150F7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8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0663-7A70-FE47-999F-368C329FB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70483-4A48-E74A-B56B-04707FEB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F9386-7C67-3D40-81E5-A4EB68AE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1C8474-0FFD-E84F-AB17-71CBE9110E39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4077A-4894-8A49-B438-ABEBD761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7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F4D71-EA83-704B-B2FF-E66B8749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84757-5B9A-AB4B-AE02-B7126F152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DFC1D-A750-ED47-A7E9-92D3E3A2B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933E-F96B-514D-8A16-FB7A45C70329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9F4B0-67BF-FD4F-B6AF-68E90524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74C2A-8111-474F-B601-C66BF933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7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1E732-D319-6340-A49C-E273D7A37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FA0EC-C2F8-8F48-8659-06EB6DB1A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2597D-B1AB-EB4E-ACE6-35DE535E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824-C36D-B745-B2D3-53222EDA9EDF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9FF6D-DAF5-ED49-AD1C-B6BE77B8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BE2BC-D757-D546-9914-78A6075A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7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B8067-E856-E84C-9E2E-AD3F99D5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3F401-8DA4-1445-BD81-7BCA6982B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A3756-B122-9F46-A5E2-B4E24EDC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DBE7-B259-9543-97CD-BB3B1C53C729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6CA76-AC09-1E46-A97D-0E093E52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53F8D-740D-A949-A684-0EDB0BB4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7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9FC66-AFCF-AC40-8DB0-03BA7AEC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EF1C9-51AB-6F4B-BAD2-04BA55516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FE937-177B-6841-840E-EF394C77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C1C-1B0A-4242-B335-A7E07FADC1E8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6206B-D7CB-C84E-9DAF-DC575211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DC2C2-860C-5249-A20C-787D12C0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4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CECA3-A722-3541-9667-406B34A1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A347-E24B-494F-B7E7-9A442E322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9CA61-D586-8C40-A871-4BFE6239D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8C305-89C1-FC46-BAE2-5BC1A7BA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5997-2A3C-3047-B2E7-D9851D239194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E67B7-0399-4D49-933E-6786E7DD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7B88B-8C5F-3F4A-8130-9CB970F3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858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9B63-804B-3B47-BB56-8AE708FD3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8EBB5-3704-AF49-A964-EF567D750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47AEA-C44B-1149-B77F-9CD549070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8594F-B857-1F43-BDD3-3004A1123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ED77EB-A6B1-2A4D-B706-5FA052D45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2B832-6D35-AF40-BCBE-2646761F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1E40-72CE-8044-9332-D33F124CA41F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966AB-1035-4242-B0C2-05DCAC66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6C248-AE21-F04F-B755-5A30DA3E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11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7DDC-D878-434C-89C7-26D57DDA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171A8-53C0-DD4C-B1A7-80A76642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DB2C-D873-1240-9728-68C9086B73BF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33C31-A207-0045-A008-3B6B6F29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BE366-FAED-2A4A-A353-E4E0474E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0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60ACD-24F6-604F-891F-2C519598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390-C132-BF4B-8B7A-DA8DB450BF5B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B8673-F1B9-B041-A86B-3814651A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1DFEC-1A44-7E4A-A642-87EDB26B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EC387-7610-A041-8B27-6F3AC84F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FA633-62AA-9C4F-8BD9-871B0ECE5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858BB-A1E9-F140-9BB3-65D8039A6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B4CA-E192-BA4D-96E9-EC78D13A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9C51-6143-FD48-B4AD-FAE3B4E98B30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E1127-AB5E-BC4B-B4E1-71FD888E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0FF7F-FA37-544B-9751-D56ED02A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81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EA0B-4482-924C-86D3-38AAD3AA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0283B-B317-9346-A0FE-580F32FAA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4A7F4-D323-6543-951D-E48D32E69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2E8E9-C618-8D43-A916-03B4E132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CDC3-0E29-244B-92C0-FA262193A828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CF51C-5AA3-8E42-9F1A-2D424433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25FDE-311F-3645-A866-A809D57A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7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C2E34B-80BB-7542-9B37-50E2B7121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812BA-A67E-1D47-8DAF-B3DA8FCBA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6A8B4-3C77-B04D-BD35-E7BB4F16D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0FD785-E2E1-3C40-9D45-2A5BD82D137E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F7A82-C235-F743-8A86-FEAD149FB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502A1-2D72-474F-8B39-4114455F3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44A9144-0437-0A41-A591-048C734746A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14573" y="5980853"/>
            <a:ext cx="921004" cy="87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vpelementary@pvapto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90C7-37BE-B34C-9DBC-BE7163268E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PTO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146F1-A658-A04E-9FF5-DD117A0F5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Wednesday</a:t>
            </a:r>
            <a:r>
              <a:rPr lang="en-US"/>
              <a:t>, October 26</a:t>
            </a:r>
            <a:r>
              <a:rPr lang="en-US" baseline="30000"/>
              <a:t>th</a:t>
            </a:r>
            <a:r>
              <a:rPr lang="en-US"/>
              <a:t> – </a:t>
            </a:r>
            <a:r>
              <a:rPr lang="en-US" dirty="0"/>
              <a:t>9 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A6F2E-E8E1-2847-B686-40B7F030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4374-E930-A24B-99B9-D116B0F2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77" y="192523"/>
            <a:ext cx="10515600" cy="1325563"/>
          </a:xfrm>
        </p:spPr>
        <p:txBody>
          <a:bodyPr/>
          <a:lstStyle/>
          <a:p>
            <a:r>
              <a:rPr lang="en-US" dirty="0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4BF7-F415-BB4E-952A-0AB77B1D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49" y="1232901"/>
            <a:ext cx="10515600" cy="489327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if quorum is present</a:t>
            </a:r>
          </a:p>
          <a:p>
            <a:pPr marL="342900" marR="0" lvl="0" indent="-34290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&amp; September meeting minute approval</a:t>
            </a:r>
          </a:p>
          <a:p>
            <a:pPr marL="342900" marR="0" lvl="0" indent="-34290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Voting for open Recording Secretary Position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 Update</a:t>
            </a: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Events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Chair Update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Upcoming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8896A-0E15-DA4C-BF87-8EC50330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E9D7-A0B0-8E66-F177-487EB9AC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0" y="-161132"/>
            <a:ext cx="10515600" cy="1325563"/>
          </a:xfrm>
        </p:spPr>
        <p:txBody>
          <a:bodyPr/>
          <a:lstStyle/>
          <a:p>
            <a:r>
              <a:rPr lang="en-US" dirty="0"/>
              <a:t>Recording Secretary- Candidate Bio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F1000-778D-3E3C-6467-98C3936E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436A2-FA91-1DF5-FF67-83A551AA9C74}"/>
              </a:ext>
            </a:extLst>
          </p:cNvPr>
          <p:cNvSpPr txBox="1"/>
          <p:nvPr/>
        </p:nvSpPr>
        <p:spPr>
          <a:xfrm>
            <a:off x="149290" y="1001038"/>
            <a:ext cx="1212979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My name is Honesty Harless I would like to tell you a little about</a:t>
            </a:r>
          </a:p>
          <a:p>
            <a:r>
              <a:rPr lang="en-US" dirty="0">
                <a:solidFill>
                  <a:schemeClr val="bg1"/>
                </a:solidFill>
              </a:rPr>
              <a:t>myself. I moved here from Tecumseh, MI in August of 2020. I have one</a:t>
            </a:r>
          </a:p>
          <a:p>
            <a:r>
              <a:rPr lang="en-US" dirty="0">
                <a:solidFill>
                  <a:schemeClr val="bg1"/>
                </a:solidFill>
              </a:rPr>
              <a:t>child, Cadence Harless, that attends Palm Valley Academy. She is in the</a:t>
            </a:r>
          </a:p>
          <a:p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 grade and is currently in Mrs. McClung’s class. I was an Occupational</a:t>
            </a:r>
          </a:p>
          <a:p>
            <a:r>
              <a:rPr lang="en-US" dirty="0">
                <a:solidFill>
                  <a:schemeClr val="bg1"/>
                </a:solidFill>
              </a:rPr>
              <a:t>Therapist for 16yrs before moving down here, currently I am blessed to</a:t>
            </a:r>
          </a:p>
          <a:p>
            <a:r>
              <a:rPr lang="en-US" dirty="0">
                <a:solidFill>
                  <a:schemeClr val="bg1"/>
                </a:solidFill>
              </a:rPr>
              <a:t>be able to stay at home. However, my true passion is volunteering. I</a:t>
            </a:r>
          </a:p>
          <a:p>
            <a:r>
              <a:rPr lang="en-US" dirty="0">
                <a:solidFill>
                  <a:schemeClr val="bg1"/>
                </a:solidFill>
              </a:rPr>
              <a:t>have been on several mission trips to Fort Peck Native American</a:t>
            </a:r>
          </a:p>
          <a:p>
            <a:r>
              <a:rPr lang="en-US" dirty="0">
                <a:solidFill>
                  <a:schemeClr val="bg1"/>
                </a:solidFill>
              </a:rPr>
              <a:t>reservation in Montana. I have worked with my church on community</a:t>
            </a:r>
          </a:p>
          <a:p>
            <a:r>
              <a:rPr lang="en-US" dirty="0">
                <a:solidFill>
                  <a:schemeClr val="bg1"/>
                </a:solidFill>
              </a:rPr>
              <a:t>outreach programs such as cleaning up urban blight in Detroit, food</a:t>
            </a:r>
          </a:p>
          <a:p>
            <a:r>
              <a:rPr lang="en-US" dirty="0">
                <a:solidFill>
                  <a:schemeClr val="bg1"/>
                </a:solidFill>
              </a:rPr>
              <a:t>drives for local shelters, and more. Since moving here I have tried to</a:t>
            </a:r>
          </a:p>
          <a:p>
            <a:r>
              <a:rPr lang="en-US" dirty="0">
                <a:solidFill>
                  <a:schemeClr val="bg1"/>
                </a:solidFill>
              </a:rPr>
              <a:t>volunteer at as many School events as possible which have included;</a:t>
            </a:r>
          </a:p>
          <a:p>
            <a:r>
              <a:rPr lang="en-US" dirty="0">
                <a:solidFill>
                  <a:schemeClr val="bg1"/>
                </a:solidFill>
              </a:rPr>
              <a:t>-Bobcat bolt coordinator -Teacher appreciation week</a:t>
            </a:r>
          </a:p>
          <a:p>
            <a:r>
              <a:rPr lang="en-US" dirty="0">
                <a:solidFill>
                  <a:schemeClr val="bg1"/>
                </a:solidFill>
              </a:rPr>
              <a:t>-Book fair -Picture Day</a:t>
            </a:r>
          </a:p>
          <a:p>
            <a:r>
              <a:rPr lang="en-US" dirty="0">
                <a:solidFill>
                  <a:schemeClr val="bg1"/>
                </a:solidFill>
              </a:rPr>
              <a:t>-Field day -Kindergarten breakfast</a:t>
            </a:r>
          </a:p>
          <a:p>
            <a:r>
              <a:rPr lang="en-US" dirty="0">
                <a:solidFill>
                  <a:schemeClr val="bg1"/>
                </a:solidFill>
              </a:rPr>
              <a:t>-Teacher holiday luncheon.</a:t>
            </a:r>
          </a:p>
          <a:p>
            <a:r>
              <a:rPr lang="en-US" dirty="0">
                <a:solidFill>
                  <a:schemeClr val="bg1"/>
                </a:solidFill>
              </a:rPr>
              <a:t>I would like to continue to serve as your PTO secretary. However, if</a:t>
            </a:r>
          </a:p>
          <a:p>
            <a:r>
              <a:rPr lang="en-US" dirty="0">
                <a:solidFill>
                  <a:schemeClr val="bg1"/>
                </a:solidFill>
              </a:rPr>
              <a:t>that is not possible I would continue to support the PTO in whatever</a:t>
            </a:r>
          </a:p>
          <a:p>
            <a:r>
              <a:rPr lang="en-US" dirty="0">
                <a:solidFill>
                  <a:schemeClr val="bg1"/>
                </a:solidFill>
              </a:rPr>
              <a:t>capacity that may be. I look forward to working with the PTO in the</a:t>
            </a:r>
          </a:p>
          <a:p>
            <a:r>
              <a:rPr lang="en-US" dirty="0">
                <a:solidFill>
                  <a:schemeClr val="bg1"/>
                </a:solidFill>
              </a:rPr>
              <a:t>future and Thankful for the opportunity.</a:t>
            </a:r>
          </a:p>
        </p:txBody>
      </p:sp>
    </p:spTree>
    <p:extLst>
      <p:ext uri="{BB962C8B-B14F-4D97-AF65-F5344CB8AC3E}">
        <p14:creationId xmlns:p14="http://schemas.microsoft.com/office/powerpoint/2010/main" val="411400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FC30-89CA-0BEC-EC44-9101361D6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40" y="88462"/>
            <a:ext cx="10515600" cy="1325563"/>
          </a:xfrm>
        </p:spPr>
        <p:txBody>
          <a:bodyPr/>
          <a:lstStyle/>
          <a:p>
            <a:r>
              <a:rPr lang="en-US" dirty="0"/>
              <a:t>Fundraising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4F2FD-D724-3387-3F89-BC88BD5E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040" y="1253330"/>
            <a:ext cx="10515600" cy="48017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Caesar Pizza Kits</a:t>
            </a:r>
          </a:p>
          <a:p>
            <a:pPr marL="457200" lvl="1" indent="0">
              <a:buNone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Sold 165 kits of the 200 goal</a:t>
            </a:r>
          </a:p>
          <a:p>
            <a:pPr marL="914400" lvl="2" indent="0">
              <a:buNone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Equals $990 profit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First Day School Supplies</a:t>
            </a:r>
          </a:p>
          <a:p>
            <a:pPr marL="457200" lvl="1" indent="0">
              <a:buNone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Check received = $2,689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Upcoming Fundraisers</a:t>
            </a:r>
          </a:p>
          <a:p>
            <a:pPr marL="457200" lvl="1" indent="0">
              <a:buNone/>
            </a:pPr>
            <a:r>
              <a:rPr 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Dicks Wings Spirit night</a:t>
            </a:r>
          </a:p>
          <a:p>
            <a:pPr marL="914400" lvl="2" indent="0">
              <a:buNone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Tonight!! Wednesday 26</a:t>
            </a:r>
            <a:r>
              <a:rPr lang="en-US" sz="18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5-10pm.  Dine in and Carry out.  Must mention PVA for order to count towards our event.</a:t>
            </a:r>
          </a:p>
          <a:p>
            <a:pPr marL="457200" lvl="1" indent="0">
              <a:buNone/>
            </a:pPr>
            <a:r>
              <a:rPr lang="en-US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Holiday Spirit Store</a:t>
            </a:r>
          </a:p>
          <a:p>
            <a:pPr marL="914400" lvl="2" indent="0">
              <a:buNone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Opening for orders 11/1 with all new designs and colors.</a:t>
            </a:r>
          </a:p>
          <a:p>
            <a:pPr marL="457200" lvl="1" indent="0">
              <a:buNone/>
            </a:pPr>
            <a:r>
              <a:rPr 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Holiday Gift Shop</a:t>
            </a:r>
          </a:p>
          <a:p>
            <a:pPr marL="914400" lvl="2" indent="0">
              <a:buNone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Nov 28</a:t>
            </a:r>
            <a:r>
              <a:rPr lang="en-US" sz="18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-Dec 5</a:t>
            </a:r>
            <a:r>
              <a:rPr lang="en-US" sz="18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th</a:t>
            </a:r>
          </a:p>
          <a:p>
            <a:pPr marL="1371600" lvl="3" indent="0">
              <a:buNone/>
            </a:pPr>
            <a:r>
              <a:rPr lang="en-US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Students will shop during scheduled class time, similar to book fair.</a:t>
            </a:r>
          </a:p>
          <a:p>
            <a:pPr marL="1371600" lvl="3" indent="0">
              <a:buNone/>
            </a:pPr>
            <a:r>
              <a:rPr lang="en-US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Volunteer signup will be out the week of  11/14.</a:t>
            </a:r>
          </a:p>
          <a:p>
            <a:pPr marL="1371600" lvl="3" indent="0">
              <a:buNone/>
            </a:pPr>
            <a:r>
              <a:rPr lang="en-US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Start talking at home about who your child will be shopping for and budget to spend for each person.</a:t>
            </a:r>
          </a:p>
          <a:p>
            <a:pPr marL="1828800" lvl="4" indent="0">
              <a:buNone/>
            </a:pPr>
            <a:r>
              <a:rPr lang="en-US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Gift prices range from $.25-$20.00 per item.  Majority of items will be in the $5-$10 range. </a:t>
            </a:r>
          </a:p>
          <a:p>
            <a:pPr marL="457200" lvl="1" indent="0">
              <a:buNone/>
            </a:pPr>
            <a:r>
              <a:rPr 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Raffle Basket from local businesses</a:t>
            </a:r>
          </a:p>
          <a:p>
            <a:pPr marL="914400" lvl="2" indent="0">
              <a:buNone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Ticket sales will begin week of 12/5 and we will draw winners 12/19.</a:t>
            </a:r>
            <a:endParaRPr lang="en-US" sz="15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9BCE-0E31-C48F-5756-20AFF515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8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F01A2-408C-9DD1-9034-1B5AA271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80" y="66545"/>
            <a:ext cx="10515600" cy="1325563"/>
          </a:xfrm>
        </p:spPr>
        <p:txBody>
          <a:bodyPr/>
          <a:lstStyle/>
          <a:p>
            <a:r>
              <a:rPr lang="en-US" dirty="0"/>
              <a:t>Elementary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C97BB-CF9B-6404-AFD1-D21BFFC9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88C9F8-742E-ECE3-C727-908023F693F4}"/>
              </a:ext>
            </a:extLst>
          </p:cNvPr>
          <p:cNvSpPr txBox="1"/>
          <p:nvPr/>
        </p:nvSpPr>
        <p:spPr>
          <a:xfrm>
            <a:off x="3048778" y="32443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C12C7-4E60-E97A-A214-559B2C64F5E5}"/>
              </a:ext>
            </a:extLst>
          </p:cNvPr>
          <p:cNvSpPr txBox="1"/>
          <p:nvPr/>
        </p:nvSpPr>
        <p:spPr>
          <a:xfrm>
            <a:off x="387999" y="1643896"/>
            <a:ext cx="1034998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We are looking for volunteers for both the Bobcat Bolt and elementary events committee</a:t>
            </a:r>
          </a:p>
          <a:p>
            <a:pPr rtl="0">
              <a:spcBef>
                <a:spcPts val="1000"/>
              </a:spcBef>
              <a:spcAft>
                <a:spcPts val="0"/>
              </a:spcAft>
            </a:pPr>
            <a:endParaRPr lang="en-US" sz="2000" b="0" dirty="0">
              <a:effectLst/>
            </a:endParaRPr>
          </a:p>
          <a:p>
            <a:pPr marL="342900" indent="-342900" rt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Bingo night scheduled for November 18</a:t>
            </a:r>
            <a:r>
              <a:rPr lang="en-US" sz="2000" b="0" i="0" u="none" strike="noStrike" baseline="300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th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endParaRPr lang="en-US" sz="2000" b="0" dirty="0">
              <a:effectLst/>
            </a:endParaRPr>
          </a:p>
          <a:p>
            <a:pPr marL="342900" indent="-342900" rt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Starting the planning for a large scale event in the spring but we need volunteers</a:t>
            </a:r>
          </a:p>
          <a:p>
            <a:pPr rtl="0">
              <a:spcBef>
                <a:spcPts val="1000"/>
              </a:spcBef>
              <a:spcAft>
                <a:spcPts val="0"/>
              </a:spcAft>
            </a:pPr>
            <a:endParaRPr lang="en-US" sz="2000" b="0" dirty="0">
              <a:effectLst/>
            </a:endParaRPr>
          </a:p>
          <a:p>
            <a:pPr marL="342900" indent="-342900" rt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Want an event at PVA? email </a:t>
            </a:r>
            <a:r>
              <a:rPr lang="en-US" sz="2000" b="0" i="0" u="sng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vpelementary@pvapto.org</a:t>
            </a:r>
            <a:r>
              <a:rPr lang="en-US" sz="2000" b="0" i="0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2000" b="0" dirty="0">
              <a:solidFill>
                <a:srgbClr val="FFFF00"/>
              </a:solidFill>
              <a:effectLst/>
            </a:endParaRPr>
          </a:p>
          <a:p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860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0065-1EE2-5309-7DB7-B4BC835F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88" y="0"/>
            <a:ext cx="10515600" cy="1325563"/>
          </a:xfrm>
        </p:spPr>
        <p:txBody>
          <a:bodyPr/>
          <a:lstStyle/>
          <a:p>
            <a:r>
              <a:rPr lang="en-US" dirty="0"/>
              <a:t>Committee Chairs</a:t>
            </a:r>
            <a:br>
              <a:rPr lang="en-US" dirty="0"/>
            </a:br>
            <a:r>
              <a:rPr lang="en-US" sz="2000" i="1" dirty="0"/>
              <a:t>Thank you to our volunteers!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3DFE-10AF-290B-094B-93E08C1BB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4845"/>
            <a:ext cx="10515600" cy="4351338"/>
          </a:xfrm>
        </p:spPr>
        <p:txBody>
          <a:bodyPr/>
          <a:lstStyle/>
          <a:p>
            <a:endParaRPr lang="en-U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C2888-FDDF-24C8-211C-6E661F21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C4781C2-95B1-6B47-1CF5-C9B3900A0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136903"/>
              </p:ext>
            </p:extLst>
          </p:nvPr>
        </p:nvGraphicFramePr>
        <p:xfrm>
          <a:off x="91232" y="1306902"/>
          <a:ext cx="593377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073">
                  <a:extLst>
                    <a:ext uri="{9D8B030D-6E8A-4147-A177-3AD203B41FA5}">
                      <a16:colId xmlns:a16="http://schemas.microsoft.com/office/drawing/2014/main" val="1752470308"/>
                    </a:ext>
                  </a:extLst>
                </a:gridCol>
                <a:gridCol w="2301701">
                  <a:extLst>
                    <a:ext uri="{9D8B030D-6E8A-4147-A177-3AD203B41FA5}">
                      <a16:colId xmlns:a16="http://schemas.microsoft.com/office/drawing/2014/main" val="1675429936"/>
                    </a:ext>
                  </a:extLst>
                </a:gridCol>
              </a:tblGrid>
              <a:tr h="26251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Committee Chair Positions Currently Filled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766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Volunteer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09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Partners In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Bev Ardibili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86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Katie Berseth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Teacher Appreciation Week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Jessica Dareneau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88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Teacher Appreciation Week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Alli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98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Book Fair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Sabra Sanchez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71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Book Fair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Viviana Cardona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758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 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Laura </a:t>
                      </a:r>
                      <a:r>
                        <a:rPr lang="en-US" dirty="0" err="1"/>
                        <a:t>Gainor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48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Membership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Brittney Hulsey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541055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A36E2B5-1E81-DA83-573D-0746EABD0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91555"/>
              </p:ext>
            </p:extLst>
          </p:nvPr>
        </p:nvGraphicFramePr>
        <p:xfrm>
          <a:off x="6166996" y="1300629"/>
          <a:ext cx="5683291" cy="347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557">
                  <a:extLst>
                    <a:ext uri="{9D8B030D-6E8A-4147-A177-3AD203B41FA5}">
                      <a16:colId xmlns:a16="http://schemas.microsoft.com/office/drawing/2014/main" val="2860787357"/>
                    </a:ext>
                  </a:extLst>
                </a:gridCol>
                <a:gridCol w="2881734">
                  <a:extLst>
                    <a:ext uri="{9D8B030D-6E8A-4147-A177-3AD203B41FA5}">
                      <a16:colId xmlns:a16="http://schemas.microsoft.com/office/drawing/2014/main" val="3278505894"/>
                    </a:ext>
                  </a:extLst>
                </a:gridCol>
              </a:tblGrid>
              <a:tr h="382672">
                <a:tc gridSpan="2">
                  <a:txBody>
                    <a:bodyPr/>
                    <a:lstStyle/>
                    <a:p>
                      <a:r>
                        <a:rPr lang="en-US" dirty="0"/>
                        <a:t>Committee Chair Positions Open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292972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r>
                        <a:rPr lang="en-US" dirty="0"/>
                        <a:t>Apparel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Sonja Lott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882231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 Promotion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 Azotea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0288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 Semi-formal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Laura Freeman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23888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r>
                        <a:rPr lang="en-US" dirty="0"/>
                        <a:t>Elementary Events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Andrea Baker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890145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r>
                        <a:rPr lang="en-US" dirty="0"/>
                        <a:t>Elementary Events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Brittney Hulsey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366274"/>
                  </a:ext>
                </a:extLst>
              </a:tr>
              <a:tr h="415723">
                <a:tc>
                  <a:txBody>
                    <a:bodyPr/>
                    <a:lstStyle/>
                    <a:p>
                      <a:r>
                        <a:rPr lang="en-US" dirty="0"/>
                        <a:t>Elementary Bolt Co-Chair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Jessica </a:t>
                      </a:r>
                      <a:r>
                        <a:rPr lang="en-US" dirty="0" err="1"/>
                        <a:t>Dareneau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780297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r>
                        <a:rPr lang="en-US" dirty="0"/>
                        <a:t>Elementary Bolt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Alli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5689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r>
                        <a:rPr lang="en-US" dirty="0"/>
                        <a:t>MS Bolt/Glow Run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Hannah Devries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32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A53C117-B647-DF91-90CF-7DDD4FED7995}"/>
              </a:ext>
            </a:extLst>
          </p:cNvPr>
          <p:cNvSpPr txBox="1"/>
          <p:nvPr/>
        </p:nvSpPr>
        <p:spPr>
          <a:xfrm>
            <a:off x="2985796" y="3244334"/>
            <a:ext cx="61395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6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F1AB-B1AF-044F-9911-C05F92F6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09" y="14553"/>
            <a:ext cx="10515600" cy="1325563"/>
          </a:xfrm>
        </p:spPr>
        <p:txBody>
          <a:bodyPr/>
          <a:lstStyle/>
          <a:p>
            <a:r>
              <a:rPr lang="en-US" dirty="0"/>
              <a:t>Upcoming Events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FCA9F-F045-9842-8E90-8512AD93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8031D9-0D58-C23D-4EDF-1636A63C9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822" y="915502"/>
            <a:ext cx="3673919" cy="201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65BE4E-D180-F077-583A-7535B253C1BA}"/>
              </a:ext>
            </a:extLst>
          </p:cNvPr>
          <p:cNvSpPr txBox="1"/>
          <p:nvPr/>
        </p:nvSpPr>
        <p:spPr>
          <a:xfrm>
            <a:off x="339012" y="1340116"/>
            <a:ext cx="794657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Spirit Night- Today! October 26th Dick’s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Apparel Store opening- November 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with new designs!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Holiday Shop-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Tuesday, Nov 29th-Thursday, Dec 8th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Next General PTO Meeting- November 17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at 9 am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Bobcat Bolt: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Elementary: February 7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&amp; 9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Middle School: February 10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baseline="30000" dirty="0">
              <a:solidFill>
                <a:schemeClr val="bg1"/>
              </a:solidFill>
            </a:endParaRPr>
          </a:p>
          <a:p>
            <a:endParaRPr lang="en-US" baseline="30000" dirty="0">
              <a:solidFill>
                <a:schemeClr val="bg1"/>
              </a:solidFill>
            </a:endParaRPr>
          </a:p>
          <a:p>
            <a:endParaRPr lang="en-US" sz="2400" b="1" baseline="30000" dirty="0">
              <a:solidFill>
                <a:schemeClr val="bg1"/>
              </a:solidFill>
            </a:endParaRPr>
          </a:p>
          <a:p>
            <a:r>
              <a:rPr lang="en-US" sz="2400" b="1" baseline="30000" dirty="0">
                <a:solidFill>
                  <a:schemeClr val="bg1"/>
                </a:solidFill>
              </a:rPr>
              <a:t>Other School Updates </a:t>
            </a:r>
          </a:p>
          <a:p>
            <a:r>
              <a:rPr lang="en-US" sz="2400" baseline="30000" dirty="0">
                <a:solidFill>
                  <a:schemeClr val="bg1"/>
                </a:solidFill>
              </a:rPr>
              <a:t>Lunch room volunteers- sign ups are open!</a:t>
            </a:r>
          </a:p>
          <a:p>
            <a:r>
              <a:rPr lang="en-US" sz="2400" baseline="30000" dirty="0">
                <a:solidFill>
                  <a:schemeClr val="bg1"/>
                </a:solidFill>
              </a:rPr>
              <a:t>Middle School Dance- November 10th 5-7 pm (Sponsored by NJHS/Student Government)</a:t>
            </a:r>
          </a:p>
          <a:p>
            <a:r>
              <a:rPr lang="en-US" sz="2400" baseline="30000" dirty="0">
                <a:solidFill>
                  <a:schemeClr val="bg1"/>
                </a:solidFill>
              </a:rPr>
              <a:t>Social media sports updates can be added if post is sent to PTO media.</a:t>
            </a:r>
          </a:p>
        </p:txBody>
      </p:sp>
    </p:spTree>
    <p:extLst>
      <p:ext uri="{BB962C8B-B14F-4D97-AF65-F5344CB8AC3E}">
        <p14:creationId xmlns:p14="http://schemas.microsoft.com/office/powerpoint/2010/main" val="107108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19205</TotalTime>
  <Words>688</Words>
  <Application>Microsoft Office PowerPoint</Application>
  <PresentationFormat>Widescreen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General PTO Meeting</vt:lpstr>
      <vt:lpstr>Agenda </vt:lpstr>
      <vt:lpstr>Recording Secretary- Candidate Bio</vt:lpstr>
      <vt:lpstr>Fundraising Efforts</vt:lpstr>
      <vt:lpstr>Elementary Events</vt:lpstr>
      <vt:lpstr>Committee Chairs Thank you to our volunteers!</vt:lpstr>
      <vt:lpstr>Upcoming Events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Chance</dc:creator>
  <cp:lastModifiedBy>Beth Gassner</cp:lastModifiedBy>
  <cp:revision>36</cp:revision>
  <cp:lastPrinted>2021-08-23T15:26:31Z</cp:lastPrinted>
  <dcterms:created xsi:type="dcterms:W3CDTF">2021-08-15T12:53:52Z</dcterms:created>
  <dcterms:modified xsi:type="dcterms:W3CDTF">2022-11-07T00:40:43Z</dcterms:modified>
</cp:coreProperties>
</file>