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4"/>
  </p:sldMasterIdLst>
  <p:notesMasterIdLst>
    <p:notesMasterId r:id="rId16"/>
  </p:notesMasterIdLst>
  <p:sldIdLst>
    <p:sldId id="256" r:id="rId5"/>
    <p:sldId id="314" r:id="rId6"/>
    <p:sldId id="313" r:id="rId7"/>
    <p:sldId id="269" r:id="rId8"/>
    <p:sldId id="303" r:id="rId9"/>
    <p:sldId id="305" r:id="rId10"/>
    <p:sldId id="317" r:id="rId11"/>
    <p:sldId id="318" r:id="rId12"/>
    <p:sldId id="319" r:id="rId13"/>
    <p:sldId id="320" r:id="rId14"/>
    <p:sldId id="309" r:id="rId1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 autoAdjust="0"/>
    <p:restoredTop sz="84946" autoAdjust="0"/>
  </p:normalViewPr>
  <p:slideViewPr>
    <p:cSldViewPr snapToGrid="0">
      <p:cViewPr varScale="1">
        <p:scale>
          <a:sx n="57" d="100"/>
          <a:sy n="57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Richardson" userId="8020d82a-ef4d-438f-92b9-a1b7f073cbed" providerId="ADAL" clId="{F3ACCE4F-D251-4241-B453-0FC4FAB82EC9}"/>
    <pc:docChg chg="custSel modSld">
      <pc:chgData name="Jessica Richardson" userId="8020d82a-ef4d-438f-92b9-a1b7f073cbed" providerId="ADAL" clId="{F3ACCE4F-D251-4241-B453-0FC4FAB82EC9}" dt="2019-09-08T23:11:27.109" v="62" actId="20577"/>
      <pc:docMkLst>
        <pc:docMk/>
      </pc:docMkLst>
      <pc:sldChg chg="modNotesTx">
        <pc:chgData name="Jessica Richardson" userId="8020d82a-ef4d-438f-92b9-a1b7f073cbed" providerId="ADAL" clId="{F3ACCE4F-D251-4241-B453-0FC4FAB82EC9}" dt="2019-09-08T23:11:27.109" v="62" actId="20577"/>
        <pc:sldMkLst>
          <pc:docMk/>
          <pc:sldMk cId="3313459109" sldId="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25083-C2AC-4046-85CB-2D308A0ECEF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726AC31-DD22-449A-9E61-42477C1F8CBF}">
      <dgm:prSet phldrT="[Text]"/>
      <dgm:spPr/>
      <dgm:t>
        <a:bodyPr/>
        <a:lstStyle/>
        <a:p>
          <a:r>
            <a:rPr lang="en-US" dirty="0"/>
            <a:t>CKH</a:t>
          </a:r>
        </a:p>
      </dgm:t>
    </dgm:pt>
    <dgm:pt modelId="{2FAB209A-DE73-4CA9-8E6D-E9E8F4E2D8E4}" type="parTrans" cxnId="{A716B14B-8E28-475A-83AC-69134240D906}">
      <dgm:prSet/>
      <dgm:spPr/>
      <dgm:t>
        <a:bodyPr/>
        <a:lstStyle/>
        <a:p>
          <a:endParaRPr lang="en-US"/>
        </a:p>
      </dgm:t>
    </dgm:pt>
    <dgm:pt modelId="{F59A5B40-81BD-4D93-872D-D7002080FB34}" type="sibTrans" cxnId="{A716B14B-8E28-475A-83AC-69134240D906}">
      <dgm:prSet/>
      <dgm:spPr/>
      <dgm:t>
        <a:bodyPr/>
        <a:lstStyle/>
        <a:p>
          <a:endParaRPr lang="en-US"/>
        </a:p>
      </dgm:t>
    </dgm:pt>
    <dgm:pt modelId="{A4CF1916-7E2B-410C-9076-BE1E9AE2584C}">
      <dgm:prSet phldrT="[Text]"/>
      <dgm:spPr/>
      <dgm:t>
        <a:bodyPr/>
        <a:lstStyle/>
        <a:p>
          <a:r>
            <a:rPr lang="en-US" dirty="0"/>
            <a:t>PLC</a:t>
          </a:r>
        </a:p>
      </dgm:t>
    </dgm:pt>
    <dgm:pt modelId="{9E54A2A6-D9A4-4002-B7CE-2A54C0091827}" type="parTrans" cxnId="{9F76BDCC-11B6-4D9B-9538-D1F3061C6C13}">
      <dgm:prSet/>
      <dgm:spPr/>
      <dgm:t>
        <a:bodyPr/>
        <a:lstStyle/>
        <a:p>
          <a:endParaRPr lang="en-US"/>
        </a:p>
      </dgm:t>
    </dgm:pt>
    <dgm:pt modelId="{80670C0B-D627-4C76-B30E-56230C54EA9E}" type="sibTrans" cxnId="{9F76BDCC-11B6-4D9B-9538-D1F3061C6C13}">
      <dgm:prSet/>
      <dgm:spPr/>
      <dgm:t>
        <a:bodyPr/>
        <a:lstStyle/>
        <a:p>
          <a:endParaRPr lang="en-US"/>
        </a:p>
      </dgm:t>
    </dgm:pt>
    <dgm:pt modelId="{824CC53D-01CB-4F50-9EA5-F43AD995094B}">
      <dgm:prSet phldrT="[Text]"/>
      <dgm:spPr/>
      <dgm:t>
        <a:bodyPr/>
        <a:lstStyle/>
        <a:p>
          <a:r>
            <a:rPr lang="en-US" dirty="0"/>
            <a:t>PVA</a:t>
          </a:r>
        </a:p>
      </dgm:t>
    </dgm:pt>
    <dgm:pt modelId="{B3AF997D-C1DF-438A-AADC-CF780FA06840}" type="parTrans" cxnId="{A7875494-7772-4CDB-9400-6EEE30292AF5}">
      <dgm:prSet/>
      <dgm:spPr/>
      <dgm:t>
        <a:bodyPr/>
        <a:lstStyle/>
        <a:p>
          <a:endParaRPr lang="en-US"/>
        </a:p>
      </dgm:t>
    </dgm:pt>
    <dgm:pt modelId="{D20594FF-277C-465D-807E-09ED0C690AEF}" type="sibTrans" cxnId="{A7875494-7772-4CDB-9400-6EEE30292AF5}">
      <dgm:prSet/>
      <dgm:spPr/>
      <dgm:t>
        <a:bodyPr/>
        <a:lstStyle/>
        <a:p>
          <a:endParaRPr lang="en-US"/>
        </a:p>
      </dgm:t>
    </dgm:pt>
    <dgm:pt modelId="{46FD23FF-F172-4FE1-85E4-ABF8C02E6FA6}">
      <dgm:prSet phldrT="[Text]"/>
      <dgm:spPr/>
      <dgm:t>
        <a:bodyPr/>
        <a:lstStyle/>
        <a:p>
          <a:r>
            <a:rPr lang="en-US" dirty="0"/>
            <a:t>SJCSD</a:t>
          </a:r>
        </a:p>
      </dgm:t>
    </dgm:pt>
    <dgm:pt modelId="{FBB8E806-70E3-450D-8198-1C4CA2094290}" type="parTrans" cxnId="{769537E6-FD52-4CEA-97B3-C28C6EBD2925}">
      <dgm:prSet/>
      <dgm:spPr/>
      <dgm:t>
        <a:bodyPr/>
        <a:lstStyle/>
        <a:p>
          <a:endParaRPr lang="en-US"/>
        </a:p>
      </dgm:t>
    </dgm:pt>
    <dgm:pt modelId="{B3F52656-E9FE-48F2-A807-CFE16AA8FD0C}" type="sibTrans" cxnId="{769537E6-FD52-4CEA-97B3-C28C6EBD2925}">
      <dgm:prSet/>
      <dgm:spPr/>
      <dgm:t>
        <a:bodyPr/>
        <a:lstStyle/>
        <a:p>
          <a:endParaRPr lang="en-US"/>
        </a:p>
      </dgm:t>
    </dgm:pt>
    <dgm:pt modelId="{4C3B507E-6D99-4E4A-A780-40CC0484DF53}" type="pres">
      <dgm:prSet presAssocID="{3DD25083-C2AC-4046-85CB-2D308A0ECEF1}" presName="compositeShape" presStyleCnt="0">
        <dgm:presLayoutVars>
          <dgm:chMax val="7"/>
          <dgm:dir/>
          <dgm:resizeHandles val="exact"/>
        </dgm:presLayoutVars>
      </dgm:prSet>
      <dgm:spPr/>
    </dgm:pt>
    <dgm:pt modelId="{0A6EE6EF-20A6-4495-AAB0-0E72A4CB6974}" type="pres">
      <dgm:prSet presAssocID="{3DD25083-C2AC-4046-85CB-2D308A0ECEF1}" presName="wedge1" presStyleLbl="node1" presStyleIdx="0" presStyleCnt="4"/>
      <dgm:spPr/>
    </dgm:pt>
    <dgm:pt modelId="{8B5C1A0C-0247-4FFD-BFCC-BAFFBF1F0473}" type="pres">
      <dgm:prSet presAssocID="{3DD25083-C2AC-4046-85CB-2D308A0ECEF1}" presName="dummy1a" presStyleCnt="0"/>
      <dgm:spPr/>
    </dgm:pt>
    <dgm:pt modelId="{938FAFA5-8653-488A-BD71-1699130F411E}" type="pres">
      <dgm:prSet presAssocID="{3DD25083-C2AC-4046-85CB-2D308A0ECEF1}" presName="dummy1b" presStyleCnt="0"/>
      <dgm:spPr/>
    </dgm:pt>
    <dgm:pt modelId="{3421D71A-ACBF-4B1A-82B1-C70749FE3DC8}" type="pres">
      <dgm:prSet presAssocID="{3DD25083-C2AC-4046-85CB-2D308A0ECEF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BE020D0-C77C-44E6-91B4-475E58D11DAD}" type="pres">
      <dgm:prSet presAssocID="{3DD25083-C2AC-4046-85CB-2D308A0ECEF1}" presName="wedge2" presStyleLbl="node1" presStyleIdx="1" presStyleCnt="4"/>
      <dgm:spPr/>
    </dgm:pt>
    <dgm:pt modelId="{00E5D697-B829-4B79-8F2D-F00353954501}" type="pres">
      <dgm:prSet presAssocID="{3DD25083-C2AC-4046-85CB-2D308A0ECEF1}" presName="dummy2a" presStyleCnt="0"/>
      <dgm:spPr/>
    </dgm:pt>
    <dgm:pt modelId="{B66B5F73-899E-4547-A3E0-2C0E6BAA863C}" type="pres">
      <dgm:prSet presAssocID="{3DD25083-C2AC-4046-85CB-2D308A0ECEF1}" presName="dummy2b" presStyleCnt="0"/>
      <dgm:spPr/>
    </dgm:pt>
    <dgm:pt modelId="{22036FC2-1064-4F33-81DD-5A36664EBD4B}" type="pres">
      <dgm:prSet presAssocID="{3DD25083-C2AC-4046-85CB-2D308A0ECEF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F0912E-1613-4DE7-970B-78B0069DB312}" type="pres">
      <dgm:prSet presAssocID="{3DD25083-C2AC-4046-85CB-2D308A0ECEF1}" presName="wedge3" presStyleLbl="node1" presStyleIdx="2" presStyleCnt="4"/>
      <dgm:spPr/>
    </dgm:pt>
    <dgm:pt modelId="{67C93A87-FB8F-4E75-A603-E30CE65AD7DD}" type="pres">
      <dgm:prSet presAssocID="{3DD25083-C2AC-4046-85CB-2D308A0ECEF1}" presName="dummy3a" presStyleCnt="0"/>
      <dgm:spPr/>
    </dgm:pt>
    <dgm:pt modelId="{8D8F03AA-928D-4034-92B0-F762CC78D2B0}" type="pres">
      <dgm:prSet presAssocID="{3DD25083-C2AC-4046-85CB-2D308A0ECEF1}" presName="dummy3b" presStyleCnt="0"/>
      <dgm:spPr/>
    </dgm:pt>
    <dgm:pt modelId="{CBC37C85-ABAD-4E64-8042-90EB6F208388}" type="pres">
      <dgm:prSet presAssocID="{3DD25083-C2AC-4046-85CB-2D308A0ECEF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08A3B11-AF1D-4ACB-84E5-DEF5B5D970F8}" type="pres">
      <dgm:prSet presAssocID="{3DD25083-C2AC-4046-85CB-2D308A0ECEF1}" presName="wedge4" presStyleLbl="node1" presStyleIdx="3" presStyleCnt="4"/>
      <dgm:spPr/>
    </dgm:pt>
    <dgm:pt modelId="{16D6BD0C-F65B-4733-BEE8-6AD6709F5932}" type="pres">
      <dgm:prSet presAssocID="{3DD25083-C2AC-4046-85CB-2D308A0ECEF1}" presName="dummy4a" presStyleCnt="0"/>
      <dgm:spPr/>
    </dgm:pt>
    <dgm:pt modelId="{3E6A8624-9774-4501-935E-2C99C8132733}" type="pres">
      <dgm:prSet presAssocID="{3DD25083-C2AC-4046-85CB-2D308A0ECEF1}" presName="dummy4b" presStyleCnt="0"/>
      <dgm:spPr/>
    </dgm:pt>
    <dgm:pt modelId="{9045653E-8D3F-4D6E-8559-059B85DBA0A1}" type="pres">
      <dgm:prSet presAssocID="{3DD25083-C2AC-4046-85CB-2D308A0ECEF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4E5EA60-2E2A-4391-8FE6-C6111986E40E}" type="pres">
      <dgm:prSet presAssocID="{F59A5B40-81BD-4D93-872D-D7002080FB34}" presName="arrowWedge1" presStyleLbl="fgSibTrans2D1" presStyleIdx="0" presStyleCnt="4"/>
      <dgm:spPr/>
    </dgm:pt>
    <dgm:pt modelId="{BFDE5BFB-3CBD-4FC1-BC68-29112825C4C9}" type="pres">
      <dgm:prSet presAssocID="{80670C0B-D627-4C76-B30E-56230C54EA9E}" presName="arrowWedge2" presStyleLbl="fgSibTrans2D1" presStyleIdx="1" presStyleCnt="4"/>
      <dgm:spPr/>
    </dgm:pt>
    <dgm:pt modelId="{BB38CF96-3B83-4F65-AA98-4E8EFB35779B}" type="pres">
      <dgm:prSet presAssocID="{D20594FF-277C-465D-807E-09ED0C690AEF}" presName="arrowWedge3" presStyleLbl="fgSibTrans2D1" presStyleIdx="2" presStyleCnt="4"/>
      <dgm:spPr/>
    </dgm:pt>
    <dgm:pt modelId="{3F2D633F-9939-4DD4-9694-A0DE08964947}" type="pres">
      <dgm:prSet presAssocID="{B3F52656-E9FE-48F2-A807-CFE16AA8FD0C}" presName="arrowWedge4" presStyleLbl="fgSibTrans2D1" presStyleIdx="3" presStyleCnt="4"/>
      <dgm:spPr/>
    </dgm:pt>
  </dgm:ptLst>
  <dgm:cxnLst>
    <dgm:cxn modelId="{F6C3190E-F9EF-4AAD-B8BF-382651060197}" type="presOf" srcId="{A4CF1916-7E2B-410C-9076-BE1E9AE2584C}" destId="{22036FC2-1064-4F33-81DD-5A36664EBD4B}" srcOrd="1" destOrd="0" presId="urn:microsoft.com/office/officeart/2005/8/layout/cycle8"/>
    <dgm:cxn modelId="{46E84C3E-9D11-40ED-A8D2-F2B9CD8FE6A0}" type="presOf" srcId="{824CC53D-01CB-4F50-9EA5-F43AD995094B}" destId="{F8F0912E-1613-4DE7-970B-78B0069DB312}" srcOrd="0" destOrd="0" presId="urn:microsoft.com/office/officeart/2005/8/layout/cycle8"/>
    <dgm:cxn modelId="{A716B14B-8E28-475A-83AC-69134240D906}" srcId="{3DD25083-C2AC-4046-85CB-2D308A0ECEF1}" destId="{B726AC31-DD22-449A-9E61-42477C1F8CBF}" srcOrd="0" destOrd="0" parTransId="{2FAB209A-DE73-4CA9-8E6D-E9E8F4E2D8E4}" sibTransId="{F59A5B40-81BD-4D93-872D-D7002080FB34}"/>
    <dgm:cxn modelId="{1E720E6C-3821-4EF4-B538-25113811A9D0}" type="presOf" srcId="{46FD23FF-F172-4FE1-85E4-ABF8C02E6FA6}" destId="{9045653E-8D3F-4D6E-8559-059B85DBA0A1}" srcOrd="1" destOrd="0" presId="urn:microsoft.com/office/officeart/2005/8/layout/cycle8"/>
    <dgm:cxn modelId="{57239D55-5AA5-49AF-8C0A-B23F4587AE19}" type="presOf" srcId="{46FD23FF-F172-4FE1-85E4-ABF8C02E6FA6}" destId="{708A3B11-AF1D-4ACB-84E5-DEF5B5D970F8}" srcOrd="0" destOrd="0" presId="urn:microsoft.com/office/officeart/2005/8/layout/cycle8"/>
    <dgm:cxn modelId="{6B711990-27AC-4009-88EF-3BB651AAF71D}" type="presOf" srcId="{B726AC31-DD22-449A-9E61-42477C1F8CBF}" destId="{3421D71A-ACBF-4B1A-82B1-C70749FE3DC8}" srcOrd="1" destOrd="0" presId="urn:microsoft.com/office/officeart/2005/8/layout/cycle8"/>
    <dgm:cxn modelId="{A7875494-7772-4CDB-9400-6EEE30292AF5}" srcId="{3DD25083-C2AC-4046-85CB-2D308A0ECEF1}" destId="{824CC53D-01CB-4F50-9EA5-F43AD995094B}" srcOrd="2" destOrd="0" parTransId="{B3AF997D-C1DF-438A-AADC-CF780FA06840}" sibTransId="{D20594FF-277C-465D-807E-09ED0C690AEF}"/>
    <dgm:cxn modelId="{275FEE98-51F1-4CFF-924A-671C7A590A8A}" type="presOf" srcId="{B726AC31-DD22-449A-9E61-42477C1F8CBF}" destId="{0A6EE6EF-20A6-4495-AAB0-0E72A4CB6974}" srcOrd="0" destOrd="0" presId="urn:microsoft.com/office/officeart/2005/8/layout/cycle8"/>
    <dgm:cxn modelId="{68F017BE-2DB1-4163-901D-A70F0C7C065D}" type="presOf" srcId="{3DD25083-C2AC-4046-85CB-2D308A0ECEF1}" destId="{4C3B507E-6D99-4E4A-A780-40CC0484DF53}" srcOrd="0" destOrd="0" presId="urn:microsoft.com/office/officeart/2005/8/layout/cycle8"/>
    <dgm:cxn modelId="{E6C1E8C6-EAC9-4763-AB07-0E5260BDF692}" type="presOf" srcId="{824CC53D-01CB-4F50-9EA5-F43AD995094B}" destId="{CBC37C85-ABAD-4E64-8042-90EB6F208388}" srcOrd="1" destOrd="0" presId="urn:microsoft.com/office/officeart/2005/8/layout/cycle8"/>
    <dgm:cxn modelId="{9F76BDCC-11B6-4D9B-9538-D1F3061C6C13}" srcId="{3DD25083-C2AC-4046-85CB-2D308A0ECEF1}" destId="{A4CF1916-7E2B-410C-9076-BE1E9AE2584C}" srcOrd="1" destOrd="0" parTransId="{9E54A2A6-D9A4-4002-B7CE-2A54C0091827}" sibTransId="{80670C0B-D627-4C76-B30E-56230C54EA9E}"/>
    <dgm:cxn modelId="{61A08DD3-64AE-4764-9027-7C2B639DA77C}" type="presOf" srcId="{A4CF1916-7E2B-410C-9076-BE1E9AE2584C}" destId="{CBE020D0-C77C-44E6-91B4-475E58D11DAD}" srcOrd="0" destOrd="0" presId="urn:microsoft.com/office/officeart/2005/8/layout/cycle8"/>
    <dgm:cxn modelId="{769537E6-FD52-4CEA-97B3-C28C6EBD2925}" srcId="{3DD25083-C2AC-4046-85CB-2D308A0ECEF1}" destId="{46FD23FF-F172-4FE1-85E4-ABF8C02E6FA6}" srcOrd="3" destOrd="0" parTransId="{FBB8E806-70E3-450D-8198-1C4CA2094290}" sibTransId="{B3F52656-E9FE-48F2-A807-CFE16AA8FD0C}"/>
    <dgm:cxn modelId="{1B89795D-649B-4C25-87FC-0C9D4A7153C0}" type="presParOf" srcId="{4C3B507E-6D99-4E4A-A780-40CC0484DF53}" destId="{0A6EE6EF-20A6-4495-AAB0-0E72A4CB6974}" srcOrd="0" destOrd="0" presId="urn:microsoft.com/office/officeart/2005/8/layout/cycle8"/>
    <dgm:cxn modelId="{9EBD1FDB-5F7C-40CC-A1F6-BFEA96503AF2}" type="presParOf" srcId="{4C3B507E-6D99-4E4A-A780-40CC0484DF53}" destId="{8B5C1A0C-0247-4FFD-BFCC-BAFFBF1F0473}" srcOrd="1" destOrd="0" presId="urn:microsoft.com/office/officeart/2005/8/layout/cycle8"/>
    <dgm:cxn modelId="{6BA79B82-59C2-41F5-A5C6-878856AAE6CC}" type="presParOf" srcId="{4C3B507E-6D99-4E4A-A780-40CC0484DF53}" destId="{938FAFA5-8653-488A-BD71-1699130F411E}" srcOrd="2" destOrd="0" presId="urn:microsoft.com/office/officeart/2005/8/layout/cycle8"/>
    <dgm:cxn modelId="{1A94B7B7-68DD-4918-8146-2CB1C4303CEA}" type="presParOf" srcId="{4C3B507E-6D99-4E4A-A780-40CC0484DF53}" destId="{3421D71A-ACBF-4B1A-82B1-C70749FE3DC8}" srcOrd="3" destOrd="0" presId="urn:microsoft.com/office/officeart/2005/8/layout/cycle8"/>
    <dgm:cxn modelId="{F6C67DEB-511E-40AF-8BF2-7A236701BF8B}" type="presParOf" srcId="{4C3B507E-6D99-4E4A-A780-40CC0484DF53}" destId="{CBE020D0-C77C-44E6-91B4-475E58D11DAD}" srcOrd="4" destOrd="0" presId="urn:microsoft.com/office/officeart/2005/8/layout/cycle8"/>
    <dgm:cxn modelId="{618034A4-5919-4E5F-B872-B16BD728052E}" type="presParOf" srcId="{4C3B507E-6D99-4E4A-A780-40CC0484DF53}" destId="{00E5D697-B829-4B79-8F2D-F00353954501}" srcOrd="5" destOrd="0" presId="urn:microsoft.com/office/officeart/2005/8/layout/cycle8"/>
    <dgm:cxn modelId="{E1486055-FB85-4FF7-9146-E932AA466F7A}" type="presParOf" srcId="{4C3B507E-6D99-4E4A-A780-40CC0484DF53}" destId="{B66B5F73-899E-4547-A3E0-2C0E6BAA863C}" srcOrd="6" destOrd="0" presId="urn:microsoft.com/office/officeart/2005/8/layout/cycle8"/>
    <dgm:cxn modelId="{FE676E78-F457-4172-B100-F40E1DE26637}" type="presParOf" srcId="{4C3B507E-6D99-4E4A-A780-40CC0484DF53}" destId="{22036FC2-1064-4F33-81DD-5A36664EBD4B}" srcOrd="7" destOrd="0" presId="urn:microsoft.com/office/officeart/2005/8/layout/cycle8"/>
    <dgm:cxn modelId="{C65DD7CF-4FC9-4268-A2BB-18547AE4BA50}" type="presParOf" srcId="{4C3B507E-6D99-4E4A-A780-40CC0484DF53}" destId="{F8F0912E-1613-4DE7-970B-78B0069DB312}" srcOrd="8" destOrd="0" presId="urn:microsoft.com/office/officeart/2005/8/layout/cycle8"/>
    <dgm:cxn modelId="{08AEA8CA-30F2-4423-8E13-A248147724FC}" type="presParOf" srcId="{4C3B507E-6D99-4E4A-A780-40CC0484DF53}" destId="{67C93A87-FB8F-4E75-A603-E30CE65AD7DD}" srcOrd="9" destOrd="0" presId="urn:microsoft.com/office/officeart/2005/8/layout/cycle8"/>
    <dgm:cxn modelId="{906CF812-9FD4-4571-A769-69D99D9B1FE0}" type="presParOf" srcId="{4C3B507E-6D99-4E4A-A780-40CC0484DF53}" destId="{8D8F03AA-928D-4034-92B0-F762CC78D2B0}" srcOrd="10" destOrd="0" presId="urn:microsoft.com/office/officeart/2005/8/layout/cycle8"/>
    <dgm:cxn modelId="{0BA4A5BE-03F1-410A-8295-ED06793DEE13}" type="presParOf" srcId="{4C3B507E-6D99-4E4A-A780-40CC0484DF53}" destId="{CBC37C85-ABAD-4E64-8042-90EB6F208388}" srcOrd="11" destOrd="0" presId="urn:microsoft.com/office/officeart/2005/8/layout/cycle8"/>
    <dgm:cxn modelId="{C3A8C192-2543-4F34-B347-236063E03E43}" type="presParOf" srcId="{4C3B507E-6D99-4E4A-A780-40CC0484DF53}" destId="{708A3B11-AF1D-4ACB-84E5-DEF5B5D970F8}" srcOrd="12" destOrd="0" presId="urn:microsoft.com/office/officeart/2005/8/layout/cycle8"/>
    <dgm:cxn modelId="{1C1A9492-4E74-43C3-97CC-B0CE9CCB43F6}" type="presParOf" srcId="{4C3B507E-6D99-4E4A-A780-40CC0484DF53}" destId="{16D6BD0C-F65B-4733-BEE8-6AD6709F5932}" srcOrd="13" destOrd="0" presId="urn:microsoft.com/office/officeart/2005/8/layout/cycle8"/>
    <dgm:cxn modelId="{0B529D53-45FD-4BE5-B2D0-CA8543048D7B}" type="presParOf" srcId="{4C3B507E-6D99-4E4A-A780-40CC0484DF53}" destId="{3E6A8624-9774-4501-935E-2C99C8132733}" srcOrd="14" destOrd="0" presId="urn:microsoft.com/office/officeart/2005/8/layout/cycle8"/>
    <dgm:cxn modelId="{DADE76CF-0E3B-4EB8-82EE-CC4B24DEB0F0}" type="presParOf" srcId="{4C3B507E-6D99-4E4A-A780-40CC0484DF53}" destId="{9045653E-8D3F-4D6E-8559-059B85DBA0A1}" srcOrd="15" destOrd="0" presId="urn:microsoft.com/office/officeart/2005/8/layout/cycle8"/>
    <dgm:cxn modelId="{DABDA3EE-4010-4E8F-9EC4-A9113D68CC1B}" type="presParOf" srcId="{4C3B507E-6D99-4E4A-A780-40CC0484DF53}" destId="{E4E5EA60-2E2A-4391-8FE6-C6111986E40E}" srcOrd="16" destOrd="0" presId="urn:microsoft.com/office/officeart/2005/8/layout/cycle8"/>
    <dgm:cxn modelId="{E549B3A5-843B-4651-AD92-E8C3B205B6F8}" type="presParOf" srcId="{4C3B507E-6D99-4E4A-A780-40CC0484DF53}" destId="{BFDE5BFB-3CBD-4FC1-BC68-29112825C4C9}" srcOrd="17" destOrd="0" presId="urn:microsoft.com/office/officeart/2005/8/layout/cycle8"/>
    <dgm:cxn modelId="{7DB68E56-C887-462F-B353-F03348310369}" type="presParOf" srcId="{4C3B507E-6D99-4E4A-A780-40CC0484DF53}" destId="{BB38CF96-3B83-4F65-AA98-4E8EFB35779B}" srcOrd="18" destOrd="0" presId="urn:microsoft.com/office/officeart/2005/8/layout/cycle8"/>
    <dgm:cxn modelId="{E7C1AB78-08D2-4908-B384-CF27F3401F7E}" type="presParOf" srcId="{4C3B507E-6D99-4E4A-A780-40CC0484DF53}" destId="{3F2D633F-9939-4DD4-9694-A0DE0896494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C0F11-EC14-4185-B055-264A1175453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611F424-17E9-4907-AC9A-681988BC2FCC}">
      <dgm:prSet phldrT="[Text]"/>
      <dgm:spPr/>
      <dgm:t>
        <a:bodyPr/>
        <a:lstStyle/>
        <a:p>
          <a:r>
            <a:rPr lang="en-US" dirty="0"/>
            <a:t>School District</a:t>
          </a:r>
        </a:p>
      </dgm:t>
    </dgm:pt>
    <dgm:pt modelId="{1FAC6E3D-A4DB-47E1-B9C4-22D306D695A8}" type="parTrans" cxnId="{13A4A738-B927-49B2-A139-C5260AB8A405}">
      <dgm:prSet/>
      <dgm:spPr/>
      <dgm:t>
        <a:bodyPr/>
        <a:lstStyle/>
        <a:p>
          <a:endParaRPr lang="en-US"/>
        </a:p>
      </dgm:t>
    </dgm:pt>
    <dgm:pt modelId="{9A4BABE3-752B-420D-BE90-B8687ADFE36D}" type="sibTrans" cxnId="{13A4A738-B927-49B2-A139-C5260AB8A405}">
      <dgm:prSet/>
      <dgm:spPr/>
      <dgm:t>
        <a:bodyPr/>
        <a:lstStyle/>
        <a:p>
          <a:endParaRPr lang="en-US"/>
        </a:p>
      </dgm:t>
    </dgm:pt>
    <dgm:pt modelId="{9FA93F56-086E-4564-8E80-44DD35B8BE63}">
      <dgm:prSet phldrT="[Text]"/>
      <dgm:spPr/>
      <dgm:t>
        <a:bodyPr/>
        <a:lstStyle/>
        <a:p>
          <a:r>
            <a:rPr lang="en-US" dirty="0"/>
            <a:t>PVA Leadership</a:t>
          </a:r>
        </a:p>
      </dgm:t>
    </dgm:pt>
    <dgm:pt modelId="{A2323D86-91B1-4319-BC75-234702B7C1BA}" type="parTrans" cxnId="{25AF0322-3ABB-4E3C-A7C7-F6EEF063FFCE}">
      <dgm:prSet/>
      <dgm:spPr/>
      <dgm:t>
        <a:bodyPr/>
        <a:lstStyle/>
        <a:p>
          <a:endParaRPr lang="en-US"/>
        </a:p>
      </dgm:t>
    </dgm:pt>
    <dgm:pt modelId="{D3224EE2-7838-4AA5-85AF-2302D2AAD4D4}" type="sibTrans" cxnId="{25AF0322-3ABB-4E3C-A7C7-F6EEF063FFCE}">
      <dgm:prSet/>
      <dgm:spPr/>
      <dgm:t>
        <a:bodyPr/>
        <a:lstStyle/>
        <a:p>
          <a:endParaRPr lang="en-US"/>
        </a:p>
      </dgm:t>
    </dgm:pt>
    <dgm:pt modelId="{35723C99-79BD-4ECF-A764-AA46BF992250}">
      <dgm:prSet phldrT="[Text]"/>
      <dgm:spPr/>
      <dgm:t>
        <a:bodyPr/>
        <a:lstStyle/>
        <a:p>
          <a:r>
            <a:rPr lang="en-US" dirty="0"/>
            <a:t>PVA Staff and Structures</a:t>
          </a:r>
        </a:p>
      </dgm:t>
    </dgm:pt>
    <dgm:pt modelId="{BCE66437-18F8-426B-B59A-17C9C9F97BDE}" type="parTrans" cxnId="{658D8C76-19E3-4E1B-AA5C-E1FB0C0FC4F1}">
      <dgm:prSet/>
      <dgm:spPr/>
      <dgm:t>
        <a:bodyPr/>
        <a:lstStyle/>
        <a:p>
          <a:endParaRPr lang="en-US"/>
        </a:p>
      </dgm:t>
    </dgm:pt>
    <dgm:pt modelId="{0A7B2059-7DD7-45CA-9B39-79667C7D3DA6}" type="sibTrans" cxnId="{658D8C76-19E3-4E1B-AA5C-E1FB0C0FC4F1}">
      <dgm:prSet/>
      <dgm:spPr/>
      <dgm:t>
        <a:bodyPr/>
        <a:lstStyle/>
        <a:p>
          <a:endParaRPr lang="en-US"/>
        </a:p>
      </dgm:t>
    </dgm:pt>
    <dgm:pt modelId="{2AA7DA1C-99FC-44DD-A16B-C42BC43F68FD}" type="pres">
      <dgm:prSet presAssocID="{5C3C0F11-EC14-4185-B055-264A11754539}" presName="compositeShape" presStyleCnt="0">
        <dgm:presLayoutVars>
          <dgm:dir/>
          <dgm:resizeHandles/>
        </dgm:presLayoutVars>
      </dgm:prSet>
      <dgm:spPr/>
    </dgm:pt>
    <dgm:pt modelId="{360B5023-8796-4607-B272-073A76D81996}" type="pres">
      <dgm:prSet presAssocID="{5C3C0F11-EC14-4185-B055-264A11754539}" presName="pyramid" presStyleLbl="node1" presStyleIdx="0" presStyleCnt="1"/>
      <dgm:spPr/>
    </dgm:pt>
    <dgm:pt modelId="{4A2B35DB-92D2-479B-A8B1-AA3030F77A2F}" type="pres">
      <dgm:prSet presAssocID="{5C3C0F11-EC14-4185-B055-264A11754539}" presName="theList" presStyleCnt="0"/>
      <dgm:spPr/>
    </dgm:pt>
    <dgm:pt modelId="{9F2D721D-409F-4AB0-9235-1342CA1E5526}" type="pres">
      <dgm:prSet presAssocID="{0611F424-17E9-4907-AC9A-681988BC2FCC}" presName="aNode" presStyleLbl="fgAcc1" presStyleIdx="0" presStyleCnt="3">
        <dgm:presLayoutVars>
          <dgm:bulletEnabled val="1"/>
        </dgm:presLayoutVars>
      </dgm:prSet>
      <dgm:spPr/>
    </dgm:pt>
    <dgm:pt modelId="{970FADFD-0C9A-443A-B963-4878C67B853F}" type="pres">
      <dgm:prSet presAssocID="{0611F424-17E9-4907-AC9A-681988BC2FCC}" presName="aSpace" presStyleCnt="0"/>
      <dgm:spPr/>
    </dgm:pt>
    <dgm:pt modelId="{C1F96B53-F653-43C4-A177-7E115ECB463A}" type="pres">
      <dgm:prSet presAssocID="{9FA93F56-086E-4564-8E80-44DD35B8BE63}" presName="aNode" presStyleLbl="fgAcc1" presStyleIdx="1" presStyleCnt="3">
        <dgm:presLayoutVars>
          <dgm:bulletEnabled val="1"/>
        </dgm:presLayoutVars>
      </dgm:prSet>
      <dgm:spPr/>
    </dgm:pt>
    <dgm:pt modelId="{B44E5C8A-63E5-45FD-A47D-300A9C4E7030}" type="pres">
      <dgm:prSet presAssocID="{9FA93F56-086E-4564-8E80-44DD35B8BE63}" presName="aSpace" presStyleCnt="0"/>
      <dgm:spPr/>
    </dgm:pt>
    <dgm:pt modelId="{7C874F09-CE9A-4C36-B463-DC17E4D90569}" type="pres">
      <dgm:prSet presAssocID="{35723C99-79BD-4ECF-A764-AA46BF992250}" presName="aNode" presStyleLbl="fgAcc1" presStyleIdx="2" presStyleCnt="3">
        <dgm:presLayoutVars>
          <dgm:bulletEnabled val="1"/>
        </dgm:presLayoutVars>
      </dgm:prSet>
      <dgm:spPr/>
    </dgm:pt>
    <dgm:pt modelId="{48CF8F0E-5FBC-49AD-BE40-A4300176526A}" type="pres">
      <dgm:prSet presAssocID="{35723C99-79BD-4ECF-A764-AA46BF992250}" presName="aSpace" presStyleCnt="0"/>
      <dgm:spPr/>
    </dgm:pt>
  </dgm:ptLst>
  <dgm:cxnLst>
    <dgm:cxn modelId="{3F5AE614-777B-48BC-98F4-9B75EEC1A1FC}" type="presOf" srcId="{35723C99-79BD-4ECF-A764-AA46BF992250}" destId="{7C874F09-CE9A-4C36-B463-DC17E4D90569}" srcOrd="0" destOrd="0" presId="urn:microsoft.com/office/officeart/2005/8/layout/pyramid2"/>
    <dgm:cxn modelId="{76D4071A-8D8A-474A-A846-D9A6B58F6573}" type="presOf" srcId="{9FA93F56-086E-4564-8E80-44DD35B8BE63}" destId="{C1F96B53-F653-43C4-A177-7E115ECB463A}" srcOrd="0" destOrd="0" presId="urn:microsoft.com/office/officeart/2005/8/layout/pyramid2"/>
    <dgm:cxn modelId="{25AF0322-3ABB-4E3C-A7C7-F6EEF063FFCE}" srcId="{5C3C0F11-EC14-4185-B055-264A11754539}" destId="{9FA93F56-086E-4564-8E80-44DD35B8BE63}" srcOrd="1" destOrd="0" parTransId="{A2323D86-91B1-4319-BC75-234702B7C1BA}" sibTransId="{D3224EE2-7838-4AA5-85AF-2302D2AAD4D4}"/>
    <dgm:cxn modelId="{13A4A738-B927-49B2-A139-C5260AB8A405}" srcId="{5C3C0F11-EC14-4185-B055-264A11754539}" destId="{0611F424-17E9-4907-AC9A-681988BC2FCC}" srcOrd="0" destOrd="0" parTransId="{1FAC6E3D-A4DB-47E1-B9C4-22D306D695A8}" sibTransId="{9A4BABE3-752B-420D-BE90-B8687ADFE36D}"/>
    <dgm:cxn modelId="{5747E455-A161-47C0-80FD-0331C7BAE133}" type="presOf" srcId="{0611F424-17E9-4907-AC9A-681988BC2FCC}" destId="{9F2D721D-409F-4AB0-9235-1342CA1E5526}" srcOrd="0" destOrd="0" presId="urn:microsoft.com/office/officeart/2005/8/layout/pyramid2"/>
    <dgm:cxn modelId="{658D8C76-19E3-4E1B-AA5C-E1FB0C0FC4F1}" srcId="{5C3C0F11-EC14-4185-B055-264A11754539}" destId="{35723C99-79BD-4ECF-A764-AA46BF992250}" srcOrd="2" destOrd="0" parTransId="{BCE66437-18F8-426B-B59A-17C9C9F97BDE}" sibTransId="{0A7B2059-7DD7-45CA-9B39-79667C7D3DA6}"/>
    <dgm:cxn modelId="{C2219CDB-E8E8-419B-9C39-4C358013BE63}" type="presOf" srcId="{5C3C0F11-EC14-4185-B055-264A11754539}" destId="{2AA7DA1C-99FC-44DD-A16B-C42BC43F68FD}" srcOrd="0" destOrd="0" presId="urn:microsoft.com/office/officeart/2005/8/layout/pyramid2"/>
    <dgm:cxn modelId="{FCB1C46C-98E4-4A0A-8737-B0BBD61F4F96}" type="presParOf" srcId="{2AA7DA1C-99FC-44DD-A16B-C42BC43F68FD}" destId="{360B5023-8796-4607-B272-073A76D81996}" srcOrd="0" destOrd="0" presId="urn:microsoft.com/office/officeart/2005/8/layout/pyramid2"/>
    <dgm:cxn modelId="{AC67E290-2226-495A-9D61-731A5908E901}" type="presParOf" srcId="{2AA7DA1C-99FC-44DD-A16B-C42BC43F68FD}" destId="{4A2B35DB-92D2-479B-A8B1-AA3030F77A2F}" srcOrd="1" destOrd="0" presId="urn:microsoft.com/office/officeart/2005/8/layout/pyramid2"/>
    <dgm:cxn modelId="{52FE2561-85A9-457D-A851-54EB6C1E5148}" type="presParOf" srcId="{4A2B35DB-92D2-479B-A8B1-AA3030F77A2F}" destId="{9F2D721D-409F-4AB0-9235-1342CA1E5526}" srcOrd="0" destOrd="0" presId="urn:microsoft.com/office/officeart/2005/8/layout/pyramid2"/>
    <dgm:cxn modelId="{E3A8F0BB-B984-4704-BD0A-80A31BB52D32}" type="presParOf" srcId="{4A2B35DB-92D2-479B-A8B1-AA3030F77A2F}" destId="{970FADFD-0C9A-443A-B963-4878C67B853F}" srcOrd="1" destOrd="0" presId="urn:microsoft.com/office/officeart/2005/8/layout/pyramid2"/>
    <dgm:cxn modelId="{A63EC55C-CB85-41D9-B51D-5A92AABD61AC}" type="presParOf" srcId="{4A2B35DB-92D2-479B-A8B1-AA3030F77A2F}" destId="{C1F96B53-F653-43C4-A177-7E115ECB463A}" srcOrd="2" destOrd="0" presId="urn:microsoft.com/office/officeart/2005/8/layout/pyramid2"/>
    <dgm:cxn modelId="{EDC88720-118C-41F3-91D4-E6F23348B9C2}" type="presParOf" srcId="{4A2B35DB-92D2-479B-A8B1-AA3030F77A2F}" destId="{B44E5C8A-63E5-45FD-A47D-300A9C4E7030}" srcOrd="3" destOrd="0" presId="urn:microsoft.com/office/officeart/2005/8/layout/pyramid2"/>
    <dgm:cxn modelId="{0296CCF6-EC95-40D8-BC25-2CF9963B2769}" type="presParOf" srcId="{4A2B35DB-92D2-479B-A8B1-AA3030F77A2F}" destId="{7C874F09-CE9A-4C36-B463-DC17E4D90569}" srcOrd="4" destOrd="0" presId="urn:microsoft.com/office/officeart/2005/8/layout/pyramid2"/>
    <dgm:cxn modelId="{668C6708-7865-4A3A-BC62-9E9410CAF904}" type="presParOf" srcId="{4A2B35DB-92D2-479B-A8B1-AA3030F77A2F}" destId="{48CF8F0E-5FBC-49AD-BE40-A430017652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C0F11-EC14-4185-B055-264A1175453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611F424-17E9-4907-AC9A-681988BC2FCC}">
      <dgm:prSet phldrT="[Text]"/>
      <dgm:spPr/>
      <dgm:t>
        <a:bodyPr/>
        <a:lstStyle/>
        <a:p>
          <a:r>
            <a:rPr lang="en-US" dirty="0"/>
            <a:t>School District</a:t>
          </a:r>
        </a:p>
      </dgm:t>
    </dgm:pt>
    <dgm:pt modelId="{1FAC6E3D-A4DB-47E1-B9C4-22D306D695A8}" type="parTrans" cxnId="{13A4A738-B927-49B2-A139-C5260AB8A405}">
      <dgm:prSet/>
      <dgm:spPr/>
      <dgm:t>
        <a:bodyPr/>
        <a:lstStyle/>
        <a:p>
          <a:endParaRPr lang="en-US"/>
        </a:p>
      </dgm:t>
    </dgm:pt>
    <dgm:pt modelId="{9A4BABE3-752B-420D-BE90-B8687ADFE36D}" type="sibTrans" cxnId="{13A4A738-B927-49B2-A139-C5260AB8A405}">
      <dgm:prSet/>
      <dgm:spPr/>
      <dgm:t>
        <a:bodyPr/>
        <a:lstStyle/>
        <a:p>
          <a:endParaRPr lang="en-US"/>
        </a:p>
      </dgm:t>
    </dgm:pt>
    <dgm:pt modelId="{9FA93F56-086E-4564-8E80-44DD35B8BE63}">
      <dgm:prSet phldrT="[Text]"/>
      <dgm:spPr/>
      <dgm:t>
        <a:bodyPr/>
        <a:lstStyle/>
        <a:p>
          <a:r>
            <a:rPr lang="en-US" dirty="0"/>
            <a:t>PVA Leadership</a:t>
          </a:r>
        </a:p>
      </dgm:t>
    </dgm:pt>
    <dgm:pt modelId="{A2323D86-91B1-4319-BC75-234702B7C1BA}" type="parTrans" cxnId="{25AF0322-3ABB-4E3C-A7C7-F6EEF063FFCE}">
      <dgm:prSet/>
      <dgm:spPr/>
      <dgm:t>
        <a:bodyPr/>
        <a:lstStyle/>
        <a:p>
          <a:endParaRPr lang="en-US"/>
        </a:p>
      </dgm:t>
    </dgm:pt>
    <dgm:pt modelId="{D3224EE2-7838-4AA5-85AF-2302D2AAD4D4}" type="sibTrans" cxnId="{25AF0322-3ABB-4E3C-A7C7-F6EEF063FFCE}">
      <dgm:prSet/>
      <dgm:spPr/>
      <dgm:t>
        <a:bodyPr/>
        <a:lstStyle/>
        <a:p>
          <a:endParaRPr lang="en-US"/>
        </a:p>
      </dgm:t>
    </dgm:pt>
    <dgm:pt modelId="{35723C99-79BD-4ECF-A764-AA46BF992250}">
      <dgm:prSet phldrT="[Text]"/>
      <dgm:spPr/>
      <dgm:t>
        <a:bodyPr/>
        <a:lstStyle/>
        <a:p>
          <a:r>
            <a:rPr lang="en-US" dirty="0"/>
            <a:t>PVA Staff and Structures</a:t>
          </a:r>
        </a:p>
      </dgm:t>
    </dgm:pt>
    <dgm:pt modelId="{BCE66437-18F8-426B-B59A-17C9C9F97BDE}" type="parTrans" cxnId="{658D8C76-19E3-4E1B-AA5C-E1FB0C0FC4F1}">
      <dgm:prSet/>
      <dgm:spPr/>
      <dgm:t>
        <a:bodyPr/>
        <a:lstStyle/>
        <a:p>
          <a:endParaRPr lang="en-US"/>
        </a:p>
      </dgm:t>
    </dgm:pt>
    <dgm:pt modelId="{0A7B2059-7DD7-45CA-9B39-79667C7D3DA6}" type="sibTrans" cxnId="{658D8C76-19E3-4E1B-AA5C-E1FB0C0FC4F1}">
      <dgm:prSet/>
      <dgm:spPr/>
      <dgm:t>
        <a:bodyPr/>
        <a:lstStyle/>
        <a:p>
          <a:endParaRPr lang="en-US"/>
        </a:p>
      </dgm:t>
    </dgm:pt>
    <dgm:pt modelId="{2AA7DA1C-99FC-44DD-A16B-C42BC43F68FD}" type="pres">
      <dgm:prSet presAssocID="{5C3C0F11-EC14-4185-B055-264A11754539}" presName="compositeShape" presStyleCnt="0">
        <dgm:presLayoutVars>
          <dgm:dir/>
          <dgm:resizeHandles/>
        </dgm:presLayoutVars>
      </dgm:prSet>
      <dgm:spPr/>
    </dgm:pt>
    <dgm:pt modelId="{360B5023-8796-4607-B272-073A76D81996}" type="pres">
      <dgm:prSet presAssocID="{5C3C0F11-EC14-4185-B055-264A11754539}" presName="pyramid" presStyleLbl="node1" presStyleIdx="0" presStyleCnt="1"/>
      <dgm:spPr/>
    </dgm:pt>
    <dgm:pt modelId="{4A2B35DB-92D2-479B-A8B1-AA3030F77A2F}" type="pres">
      <dgm:prSet presAssocID="{5C3C0F11-EC14-4185-B055-264A11754539}" presName="theList" presStyleCnt="0"/>
      <dgm:spPr/>
    </dgm:pt>
    <dgm:pt modelId="{9F2D721D-409F-4AB0-9235-1342CA1E5526}" type="pres">
      <dgm:prSet presAssocID="{0611F424-17E9-4907-AC9A-681988BC2FCC}" presName="aNode" presStyleLbl="fgAcc1" presStyleIdx="0" presStyleCnt="3" custScaleX="162703" custScaleY="133233">
        <dgm:presLayoutVars>
          <dgm:bulletEnabled val="1"/>
        </dgm:presLayoutVars>
      </dgm:prSet>
      <dgm:spPr/>
    </dgm:pt>
    <dgm:pt modelId="{970FADFD-0C9A-443A-B963-4878C67B853F}" type="pres">
      <dgm:prSet presAssocID="{0611F424-17E9-4907-AC9A-681988BC2FCC}" presName="aSpace" presStyleCnt="0"/>
      <dgm:spPr/>
    </dgm:pt>
    <dgm:pt modelId="{C1F96B53-F653-43C4-A177-7E115ECB463A}" type="pres">
      <dgm:prSet presAssocID="{9FA93F56-086E-4564-8E80-44DD35B8BE63}" presName="aNode" presStyleLbl="fgAcc1" presStyleIdx="1" presStyleCnt="3">
        <dgm:presLayoutVars>
          <dgm:bulletEnabled val="1"/>
        </dgm:presLayoutVars>
      </dgm:prSet>
      <dgm:spPr/>
    </dgm:pt>
    <dgm:pt modelId="{B44E5C8A-63E5-45FD-A47D-300A9C4E7030}" type="pres">
      <dgm:prSet presAssocID="{9FA93F56-086E-4564-8E80-44DD35B8BE63}" presName="aSpace" presStyleCnt="0"/>
      <dgm:spPr/>
    </dgm:pt>
    <dgm:pt modelId="{7C874F09-CE9A-4C36-B463-DC17E4D90569}" type="pres">
      <dgm:prSet presAssocID="{35723C99-79BD-4ECF-A764-AA46BF992250}" presName="aNode" presStyleLbl="fgAcc1" presStyleIdx="2" presStyleCnt="3">
        <dgm:presLayoutVars>
          <dgm:bulletEnabled val="1"/>
        </dgm:presLayoutVars>
      </dgm:prSet>
      <dgm:spPr/>
    </dgm:pt>
    <dgm:pt modelId="{48CF8F0E-5FBC-49AD-BE40-A4300176526A}" type="pres">
      <dgm:prSet presAssocID="{35723C99-79BD-4ECF-A764-AA46BF992250}" presName="aSpace" presStyleCnt="0"/>
      <dgm:spPr/>
    </dgm:pt>
  </dgm:ptLst>
  <dgm:cxnLst>
    <dgm:cxn modelId="{3F5AE614-777B-48BC-98F4-9B75EEC1A1FC}" type="presOf" srcId="{35723C99-79BD-4ECF-A764-AA46BF992250}" destId="{7C874F09-CE9A-4C36-B463-DC17E4D90569}" srcOrd="0" destOrd="0" presId="urn:microsoft.com/office/officeart/2005/8/layout/pyramid2"/>
    <dgm:cxn modelId="{76D4071A-8D8A-474A-A846-D9A6B58F6573}" type="presOf" srcId="{9FA93F56-086E-4564-8E80-44DD35B8BE63}" destId="{C1F96B53-F653-43C4-A177-7E115ECB463A}" srcOrd="0" destOrd="0" presId="urn:microsoft.com/office/officeart/2005/8/layout/pyramid2"/>
    <dgm:cxn modelId="{25AF0322-3ABB-4E3C-A7C7-F6EEF063FFCE}" srcId="{5C3C0F11-EC14-4185-B055-264A11754539}" destId="{9FA93F56-086E-4564-8E80-44DD35B8BE63}" srcOrd="1" destOrd="0" parTransId="{A2323D86-91B1-4319-BC75-234702B7C1BA}" sibTransId="{D3224EE2-7838-4AA5-85AF-2302D2AAD4D4}"/>
    <dgm:cxn modelId="{13A4A738-B927-49B2-A139-C5260AB8A405}" srcId="{5C3C0F11-EC14-4185-B055-264A11754539}" destId="{0611F424-17E9-4907-AC9A-681988BC2FCC}" srcOrd="0" destOrd="0" parTransId="{1FAC6E3D-A4DB-47E1-B9C4-22D306D695A8}" sibTransId="{9A4BABE3-752B-420D-BE90-B8687ADFE36D}"/>
    <dgm:cxn modelId="{5747E455-A161-47C0-80FD-0331C7BAE133}" type="presOf" srcId="{0611F424-17E9-4907-AC9A-681988BC2FCC}" destId="{9F2D721D-409F-4AB0-9235-1342CA1E5526}" srcOrd="0" destOrd="0" presId="urn:microsoft.com/office/officeart/2005/8/layout/pyramid2"/>
    <dgm:cxn modelId="{658D8C76-19E3-4E1B-AA5C-E1FB0C0FC4F1}" srcId="{5C3C0F11-EC14-4185-B055-264A11754539}" destId="{35723C99-79BD-4ECF-A764-AA46BF992250}" srcOrd="2" destOrd="0" parTransId="{BCE66437-18F8-426B-B59A-17C9C9F97BDE}" sibTransId="{0A7B2059-7DD7-45CA-9B39-79667C7D3DA6}"/>
    <dgm:cxn modelId="{C2219CDB-E8E8-419B-9C39-4C358013BE63}" type="presOf" srcId="{5C3C0F11-EC14-4185-B055-264A11754539}" destId="{2AA7DA1C-99FC-44DD-A16B-C42BC43F68FD}" srcOrd="0" destOrd="0" presId="urn:microsoft.com/office/officeart/2005/8/layout/pyramid2"/>
    <dgm:cxn modelId="{FCB1C46C-98E4-4A0A-8737-B0BBD61F4F96}" type="presParOf" srcId="{2AA7DA1C-99FC-44DD-A16B-C42BC43F68FD}" destId="{360B5023-8796-4607-B272-073A76D81996}" srcOrd="0" destOrd="0" presId="urn:microsoft.com/office/officeart/2005/8/layout/pyramid2"/>
    <dgm:cxn modelId="{AC67E290-2226-495A-9D61-731A5908E901}" type="presParOf" srcId="{2AA7DA1C-99FC-44DD-A16B-C42BC43F68FD}" destId="{4A2B35DB-92D2-479B-A8B1-AA3030F77A2F}" srcOrd="1" destOrd="0" presId="urn:microsoft.com/office/officeart/2005/8/layout/pyramid2"/>
    <dgm:cxn modelId="{52FE2561-85A9-457D-A851-54EB6C1E5148}" type="presParOf" srcId="{4A2B35DB-92D2-479B-A8B1-AA3030F77A2F}" destId="{9F2D721D-409F-4AB0-9235-1342CA1E5526}" srcOrd="0" destOrd="0" presId="urn:microsoft.com/office/officeart/2005/8/layout/pyramid2"/>
    <dgm:cxn modelId="{E3A8F0BB-B984-4704-BD0A-80A31BB52D32}" type="presParOf" srcId="{4A2B35DB-92D2-479B-A8B1-AA3030F77A2F}" destId="{970FADFD-0C9A-443A-B963-4878C67B853F}" srcOrd="1" destOrd="0" presId="urn:microsoft.com/office/officeart/2005/8/layout/pyramid2"/>
    <dgm:cxn modelId="{A63EC55C-CB85-41D9-B51D-5A92AABD61AC}" type="presParOf" srcId="{4A2B35DB-92D2-479B-A8B1-AA3030F77A2F}" destId="{C1F96B53-F653-43C4-A177-7E115ECB463A}" srcOrd="2" destOrd="0" presId="urn:microsoft.com/office/officeart/2005/8/layout/pyramid2"/>
    <dgm:cxn modelId="{EDC88720-118C-41F3-91D4-E6F23348B9C2}" type="presParOf" srcId="{4A2B35DB-92D2-479B-A8B1-AA3030F77A2F}" destId="{B44E5C8A-63E5-45FD-A47D-300A9C4E7030}" srcOrd="3" destOrd="0" presId="urn:microsoft.com/office/officeart/2005/8/layout/pyramid2"/>
    <dgm:cxn modelId="{0296CCF6-EC95-40D8-BC25-2CF9963B2769}" type="presParOf" srcId="{4A2B35DB-92D2-479B-A8B1-AA3030F77A2F}" destId="{7C874F09-CE9A-4C36-B463-DC17E4D90569}" srcOrd="4" destOrd="0" presId="urn:microsoft.com/office/officeart/2005/8/layout/pyramid2"/>
    <dgm:cxn modelId="{668C6708-7865-4A3A-BC62-9E9410CAF904}" type="presParOf" srcId="{4A2B35DB-92D2-479B-A8B1-AA3030F77A2F}" destId="{48CF8F0E-5FBC-49AD-BE40-A430017652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3C0F11-EC14-4185-B055-264A1175453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611F424-17E9-4907-AC9A-681988BC2FCC}">
      <dgm:prSet phldrT="[Text]"/>
      <dgm:spPr/>
      <dgm:t>
        <a:bodyPr/>
        <a:lstStyle/>
        <a:p>
          <a:r>
            <a:rPr lang="en-US" dirty="0"/>
            <a:t>School District</a:t>
          </a:r>
        </a:p>
      </dgm:t>
    </dgm:pt>
    <dgm:pt modelId="{1FAC6E3D-A4DB-47E1-B9C4-22D306D695A8}" type="parTrans" cxnId="{13A4A738-B927-49B2-A139-C5260AB8A405}">
      <dgm:prSet/>
      <dgm:spPr/>
      <dgm:t>
        <a:bodyPr/>
        <a:lstStyle/>
        <a:p>
          <a:endParaRPr lang="en-US"/>
        </a:p>
      </dgm:t>
    </dgm:pt>
    <dgm:pt modelId="{9A4BABE3-752B-420D-BE90-B8687ADFE36D}" type="sibTrans" cxnId="{13A4A738-B927-49B2-A139-C5260AB8A405}">
      <dgm:prSet/>
      <dgm:spPr/>
      <dgm:t>
        <a:bodyPr/>
        <a:lstStyle/>
        <a:p>
          <a:endParaRPr lang="en-US"/>
        </a:p>
      </dgm:t>
    </dgm:pt>
    <dgm:pt modelId="{9FA93F56-086E-4564-8E80-44DD35B8BE63}">
      <dgm:prSet phldrT="[Text]"/>
      <dgm:spPr/>
      <dgm:t>
        <a:bodyPr/>
        <a:lstStyle/>
        <a:p>
          <a:r>
            <a:rPr lang="en-US" dirty="0"/>
            <a:t>PVA Leadership</a:t>
          </a:r>
        </a:p>
      </dgm:t>
    </dgm:pt>
    <dgm:pt modelId="{A2323D86-91B1-4319-BC75-234702B7C1BA}" type="parTrans" cxnId="{25AF0322-3ABB-4E3C-A7C7-F6EEF063FFCE}">
      <dgm:prSet/>
      <dgm:spPr/>
      <dgm:t>
        <a:bodyPr/>
        <a:lstStyle/>
        <a:p>
          <a:endParaRPr lang="en-US"/>
        </a:p>
      </dgm:t>
    </dgm:pt>
    <dgm:pt modelId="{D3224EE2-7838-4AA5-85AF-2302D2AAD4D4}" type="sibTrans" cxnId="{25AF0322-3ABB-4E3C-A7C7-F6EEF063FFCE}">
      <dgm:prSet/>
      <dgm:spPr/>
      <dgm:t>
        <a:bodyPr/>
        <a:lstStyle/>
        <a:p>
          <a:endParaRPr lang="en-US"/>
        </a:p>
      </dgm:t>
    </dgm:pt>
    <dgm:pt modelId="{35723C99-79BD-4ECF-A764-AA46BF992250}">
      <dgm:prSet phldrT="[Text]"/>
      <dgm:spPr/>
      <dgm:t>
        <a:bodyPr/>
        <a:lstStyle/>
        <a:p>
          <a:r>
            <a:rPr lang="en-US" dirty="0"/>
            <a:t>PVA Staff and Structures</a:t>
          </a:r>
        </a:p>
      </dgm:t>
    </dgm:pt>
    <dgm:pt modelId="{BCE66437-18F8-426B-B59A-17C9C9F97BDE}" type="parTrans" cxnId="{658D8C76-19E3-4E1B-AA5C-E1FB0C0FC4F1}">
      <dgm:prSet/>
      <dgm:spPr/>
      <dgm:t>
        <a:bodyPr/>
        <a:lstStyle/>
        <a:p>
          <a:endParaRPr lang="en-US"/>
        </a:p>
      </dgm:t>
    </dgm:pt>
    <dgm:pt modelId="{0A7B2059-7DD7-45CA-9B39-79667C7D3DA6}" type="sibTrans" cxnId="{658D8C76-19E3-4E1B-AA5C-E1FB0C0FC4F1}">
      <dgm:prSet/>
      <dgm:spPr/>
      <dgm:t>
        <a:bodyPr/>
        <a:lstStyle/>
        <a:p>
          <a:endParaRPr lang="en-US"/>
        </a:p>
      </dgm:t>
    </dgm:pt>
    <dgm:pt modelId="{2AA7DA1C-99FC-44DD-A16B-C42BC43F68FD}" type="pres">
      <dgm:prSet presAssocID="{5C3C0F11-EC14-4185-B055-264A11754539}" presName="compositeShape" presStyleCnt="0">
        <dgm:presLayoutVars>
          <dgm:dir/>
          <dgm:resizeHandles/>
        </dgm:presLayoutVars>
      </dgm:prSet>
      <dgm:spPr/>
    </dgm:pt>
    <dgm:pt modelId="{360B5023-8796-4607-B272-073A76D81996}" type="pres">
      <dgm:prSet presAssocID="{5C3C0F11-EC14-4185-B055-264A11754539}" presName="pyramid" presStyleLbl="node1" presStyleIdx="0" presStyleCnt="1"/>
      <dgm:spPr/>
    </dgm:pt>
    <dgm:pt modelId="{4A2B35DB-92D2-479B-A8B1-AA3030F77A2F}" type="pres">
      <dgm:prSet presAssocID="{5C3C0F11-EC14-4185-B055-264A11754539}" presName="theList" presStyleCnt="0"/>
      <dgm:spPr/>
    </dgm:pt>
    <dgm:pt modelId="{9F2D721D-409F-4AB0-9235-1342CA1E5526}" type="pres">
      <dgm:prSet presAssocID="{0611F424-17E9-4907-AC9A-681988BC2FCC}" presName="aNode" presStyleLbl="fgAcc1" presStyleIdx="0" presStyleCnt="3">
        <dgm:presLayoutVars>
          <dgm:bulletEnabled val="1"/>
        </dgm:presLayoutVars>
      </dgm:prSet>
      <dgm:spPr/>
    </dgm:pt>
    <dgm:pt modelId="{970FADFD-0C9A-443A-B963-4878C67B853F}" type="pres">
      <dgm:prSet presAssocID="{0611F424-17E9-4907-AC9A-681988BC2FCC}" presName="aSpace" presStyleCnt="0"/>
      <dgm:spPr/>
    </dgm:pt>
    <dgm:pt modelId="{C1F96B53-F653-43C4-A177-7E115ECB463A}" type="pres">
      <dgm:prSet presAssocID="{9FA93F56-086E-4564-8E80-44DD35B8BE63}" presName="aNode" presStyleLbl="fgAcc1" presStyleIdx="1" presStyleCnt="3" custScaleX="158715" custScaleY="139994">
        <dgm:presLayoutVars>
          <dgm:bulletEnabled val="1"/>
        </dgm:presLayoutVars>
      </dgm:prSet>
      <dgm:spPr/>
    </dgm:pt>
    <dgm:pt modelId="{B44E5C8A-63E5-45FD-A47D-300A9C4E7030}" type="pres">
      <dgm:prSet presAssocID="{9FA93F56-086E-4564-8E80-44DD35B8BE63}" presName="aSpace" presStyleCnt="0"/>
      <dgm:spPr/>
    </dgm:pt>
    <dgm:pt modelId="{7C874F09-CE9A-4C36-B463-DC17E4D90569}" type="pres">
      <dgm:prSet presAssocID="{35723C99-79BD-4ECF-A764-AA46BF992250}" presName="aNode" presStyleLbl="fgAcc1" presStyleIdx="2" presStyleCnt="3">
        <dgm:presLayoutVars>
          <dgm:bulletEnabled val="1"/>
        </dgm:presLayoutVars>
      </dgm:prSet>
      <dgm:spPr/>
    </dgm:pt>
    <dgm:pt modelId="{48CF8F0E-5FBC-49AD-BE40-A4300176526A}" type="pres">
      <dgm:prSet presAssocID="{35723C99-79BD-4ECF-A764-AA46BF992250}" presName="aSpace" presStyleCnt="0"/>
      <dgm:spPr/>
    </dgm:pt>
  </dgm:ptLst>
  <dgm:cxnLst>
    <dgm:cxn modelId="{3F5AE614-777B-48BC-98F4-9B75EEC1A1FC}" type="presOf" srcId="{35723C99-79BD-4ECF-A764-AA46BF992250}" destId="{7C874F09-CE9A-4C36-B463-DC17E4D90569}" srcOrd="0" destOrd="0" presId="urn:microsoft.com/office/officeart/2005/8/layout/pyramid2"/>
    <dgm:cxn modelId="{76D4071A-8D8A-474A-A846-D9A6B58F6573}" type="presOf" srcId="{9FA93F56-086E-4564-8E80-44DD35B8BE63}" destId="{C1F96B53-F653-43C4-A177-7E115ECB463A}" srcOrd="0" destOrd="0" presId="urn:microsoft.com/office/officeart/2005/8/layout/pyramid2"/>
    <dgm:cxn modelId="{25AF0322-3ABB-4E3C-A7C7-F6EEF063FFCE}" srcId="{5C3C0F11-EC14-4185-B055-264A11754539}" destId="{9FA93F56-086E-4564-8E80-44DD35B8BE63}" srcOrd="1" destOrd="0" parTransId="{A2323D86-91B1-4319-BC75-234702B7C1BA}" sibTransId="{D3224EE2-7838-4AA5-85AF-2302D2AAD4D4}"/>
    <dgm:cxn modelId="{13A4A738-B927-49B2-A139-C5260AB8A405}" srcId="{5C3C0F11-EC14-4185-B055-264A11754539}" destId="{0611F424-17E9-4907-AC9A-681988BC2FCC}" srcOrd="0" destOrd="0" parTransId="{1FAC6E3D-A4DB-47E1-B9C4-22D306D695A8}" sibTransId="{9A4BABE3-752B-420D-BE90-B8687ADFE36D}"/>
    <dgm:cxn modelId="{5747E455-A161-47C0-80FD-0331C7BAE133}" type="presOf" srcId="{0611F424-17E9-4907-AC9A-681988BC2FCC}" destId="{9F2D721D-409F-4AB0-9235-1342CA1E5526}" srcOrd="0" destOrd="0" presId="urn:microsoft.com/office/officeart/2005/8/layout/pyramid2"/>
    <dgm:cxn modelId="{658D8C76-19E3-4E1B-AA5C-E1FB0C0FC4F1}" srcId="{5C3C0F11-EC14-4185-B055-264A11754539}" destId="{35723C99-79BD-4ECF-A764-AA46BF992250}" srcOrd="2" destOrd="0" parTransId="{BCE66437-18F8-426B-B59A-17C9C9F97BDE}" sibTransId="{0A7B2059-7DD7-45CA-9B39-79667C7D3DA6}"/>
    <dgm:cxn modelId="{C2219CDB-E8E8-419B-9C39-4C358013BE63}" type="presOf" srcId="{5C3C0F11-EC14-4185-B055-264A11754539}" destId="{2AA7DA1C-99FC-44DD-A16B-C42BC43F68FD}" srcOrd="0" destOrd="0" presId="urn:microsoft.com/office/officeart/2005/8/layout/pyramid2"/>
    <dgm:cxn modelId="{FCB1C46C-98E4-4A0A-8737-B0BBD61F4F96}" type="presParOf" srcId="{2AA7DA1C-99FC-44DD-A16B-C42BC43F68FD}" destId="{360B5023-8796-4607-B272-073A76D81996}" srcOrd="0" destOrd="0" presId="urn:microsoft.com/office/officeart/2005/8/layout/pyramid2"/>
    <dgm:cxn modelId="{AC67E290-2226-495A-9D61-731A5908E901}" type="presParOf" srcId="{2AA7DA1C-99FC-44DD-A16B-C42BC43F68FD}" destId="{4A2B35DB-92D2-479B-A8B1-AA3030F77A2F}" srcOrd="1" destOrd="0" presId="urn:microsoft.com/office/officeart/2005/8/layout/pyramid2"/>
    <dgm:cxn modelId="{52FE2561-85A9-457D-A851-54EB6C1E5148}" type="presParOf" srcId="{4A2B35DB-92D2-479B-A8B1-AA3030F77A2F}" destId="{9F2D721D-409F-4AB0-9235-1342CA1E5526}" srcOrd="0" destOrd="0" presId="urn:microsoft.com/office/officeart/2005/8/layout/pyramid2"/>
    <dgm:cxn modelId="{E3A8F0BB-B984-4704-BD0A-80A31BB52D32}" type="presParOf" srcId="{4A2B35DB-92D2-479B-A8B1-AA3030F77A2F}" destId="{970FADFD-0C9A-443A-B963-4878C67B853F}" srcOrd="1" destOrd="0" presId="urn:microsoft.com/office/officeart/2005/8/layout/pyramid2"/>
    <dgm:cxn modelId="{A63EC55C-CB85-41D9-B51D-5A92AABD61AC}" type="presParOf" srcId="{4A2B35DB-92D2-479B-A8B1-AA3030F77A2F}" destId="{C1F96B53-F653-43C4-A177-7E115ECB463A}" srcOrd="2" destOrd="0" presId="urn:microsoft.com/office/officeart/2005/8/layout/pyramid2"/>
    <dgm:cxn modelId="{EDC88720-118C-41F3-91D4-E6F23348B9C2}" type="presParOf" srcId="{4A2B35DB-92D2-479B-A8B1-AA3030F77A2F}" destId="{B44E5C8A-63E5-45FD-A47D-300A9C4E7030}" srcOrd="3" destOrd="0" presId="urn:microsoft.com/office/officeart/2005/8/layout/pyramid2"/>
    <dgm:cxn modelId="{0296CCF6-EC95-40D8-BC25-2CF9963B2769}" type="presParOf" srcId="{4A2B35DB-92D2-479B-A8B1-AA3030F77A2F}" destId="{7C874F09-CE9A-4C36-B463-DC17E4D90569}" srcOrd="4" destOrd="0" presId="urn:microsoft.com/office/officeart/2005/8/layout/pyramid2"/>
    <dgm:cxn modelId="{668C6708-7865-4A3A-BC62-9E9410CAF904}" type="presParOf" srcId="{4A2B35DB-92D2-479B-A8B1-AA3030F77A2F}" destId="{48CF8F0E-5FBC-49AD-BE40-A430017652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3C0F11-EC14-4185-B055-264A1175453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611F424-17E9-4907-AC9A-681988BC2FCC}">
      <dgm:prSet phldrT="[Text]"/>
      <dgm:spPr/>
      <dgm:t>
        <a:bodyPr/>
        <a:lstStyle/>
        <a:p>
          <a:r>
            <a:rPr lang="en-US" dirty="0"/>
            <a:t>School District</a:t>
          </a:r>
        </a:p>
      </dgm:t>
    </dgm:pt>
    <dgm:pt modelId="{1FAC6E3D-A4DB-47E1-B9C4-22D306D695A8}" type="parTrans" cxnId="{13A4A738-B927-49B2-A139-C5260AB8A405}">
      <dgm:prSet/>
      <dgm:spPr/>
      <dgm:t>
        <a:bodyPr/>
        <a:lstStyle/>
        <a:p>
          <a:endParaRPr lang="en-US"/>
        </a:p>
      </dgm:t>
    </dgm:pt>
    <dgm:pt modelId="{9A4BABE3-752B-420D-BE90-B8687ADFE36D}" type="sibTrans" cxnId="{13A4A738-B927-49B2-A139-C5260AB8A405}">
      <dgm:prSet/>
      <dgm:spPr/>
      <dgm:t>
        <a:bodyPr/>
        <a:lstStyle/>
        <a:p>
          <a:endParaRPr lang="en-US"/>
        </a:p>
      </dgm:t>
    </dgm:pt>
    <dgm:pt modelId="{9FA93F56-086E-4564-8E80-44DD35B8BE63}">
      <dgm:prSet phldrT="[Text]"/>
      <dgm:spPr/>
      <dgm:t>
        <a:bodyPr/>
        <a:lstStyle/>
        <a:p>
          <a:r>
            <a:rPr lang="en-US" dirty="0"/>
            <a:t>PVA Leadership</a:t>
          </a:r>
        </a:p>
      </dgm:t>
    </dgm:pt>
    <dgm:pt modelId="{A2323D86-91B1-4319-BC75-234702B7C1BA}" type="parTrans" cxnId="{25AF0322-3ABB-4E3C-A7C7-F6EEF063FFCE}">
      <dgm:prSet/>
      <dgm:spPr/>
      <dgm:t>
        <a:bodyPr/>
        <a:lstStyle/>
        <a:p>
          <a:endParaRPr lang="en-US"/>
        </a:p>
      </dgm:t>
    </dgm:pt>
    <dgm:pt modelId="{D3224EE2-7838-4AA5-85AF-2302D2AAD4D4}" type="sibTrans" cxnId="{25AF0322-3ABB-4E3C-A7C7-F6EEF063FFCE}">
      <dgm:prSet/>
      <dgm:spPr/>
      <dgm:t>
        <a:bodyPr/>
        <a:lstStyle/>
        <a:p>
          <a:endParaRPr lang="en-US"/>
        </a:p>
      </dgm:t>
    </dgm:pt>
    <dgm:pt modelId="{35723C99-79BD-4ECF-A764-AA46BF992250}">
      <dgm:prSet phldrT="[Text]"/>
      <dgm:spPr/>
      <dgm:t>
        <a:bodyPr/>
        <a:lstStyle/>
        <a:p>
          <a:r>
            <a:rPr lang="en-US" dirty="0"/>
            <a:t>PVA Staff and Structures</a:t>
          </a:r>
        </a:p>
      </dgm:t>
    </dgm:pt>
    <dgm:pt modelId="{BCE66437-18F8-426B-B59A-17C9C9F97BDE}" type="parTrans" cxnId="{658D8C76-19E3-4E1B-AA5C-E1FB0C0FC4F1}">
      <dgm:prSet/>
      <dgm:spPr/>
      <dgm:t>
        <a:bodyPr/>
        <a:lstStyle/>
        <a:p>
          <a:endParaRPr lang="en-US"/>
        </a:p>
      </dgm:t>
    </dgm:pt>
    <dgm:pt modelId="{0A7B2059-7DD7-45CA-9B39-79667C7D3DA6}" type="sibTrans" cxnId="{658D8C76-19E3-4E1B-AA5C-E1FB0C0FC4F1}">
      <dgm:prSet/>
      <dgm:spPr/>
      <dgm:t>
        <a:bodyPr/>
        <a:lstStyle/>
        <a:p>
          <a:endParaRPr lang="en-US"/>
        </a:p>
      </dgm:t>
    </dgm:pt>
    <dgm:pt modelId="{2AA7DA1C-99FC-44DD-A16B-C42BC43F68FD}" type="pres">
      <dgm:prSet presAssocID="{5C3C0F11-EC14-4185-B055-264A11754539}" presName="compositeShape" presStyleCnt="0">
        <dgm:presLayoutVars>
          <dgm:dir/>
          <dgm:resizeHandles/>
        </dgm:presLayoutVars>
      </dgm:prSet>
      <dgm:spPr/>
    </dgm:pt>
    <dgm:pt modelId="{360B5023-8796-4607-B272-073A76D81996}" type="pres">
      <dgm:prSet presAssocID="{5C3C0F11-EC14-4185-B055-264A11754539}" presName="pyramid" presStyleLbl="node1" presStyleIdx="0" presStyleCnt="1"/>
      <dgm:spPr/>
    </dgm:pt>
    <dgm:pt modelId="{4A2B35DB-92D2-479B-A8B1-AA3030F77A2F}" type="pres">
      <dgm:prSet presAssocID="{5C3C0F11-EC14-4185-B055-264A11754539}" presName="theList" presStyleCnt="0"/>
      <dgm:spPr/>
    </dgm:pt>
    <dgm:pt modelId="{9F2D721D-409F-4AB0-9235-1342CA1E5526}" type="pres">
      <dgm:prSet presAssocID="{0611F424-17E9-4907-AC9A-681988BC2FCC}" presName="aNode" presStyleLbl="fgAcc1" presStyleIdx="0" presStyleCnt="3">
        <dgm:presLayoutVars>
          <dgm:bulletEnabled val="1"/>
        </dgm:presLayoutVars>
      </dgm:prSet>
      <dgm:spPr/>
    </dgm:pt>
    <dgm:pt modelId="{970FADFD-0C9A-443A-B963-4878C67B853F}" type="pres">
      <dgm:prSet presAssocID="{0611F424-17E9-4907-AC9A-681988BC2FCC}" presName="aSpace" presStyleCnt="0"/>
      <dgm:spPr/>
    </dgm:pt>
    <dgm:pt modelId="{C1F96B53-F653-43C4-A177-7E115ECB463A}" type="pres">
      <dgm:prSet presAssocID="{9FA93F56-086E-4564-8E80-44DD35B8BE63}" presName="aNode" presStyleLbl="fgAcc1" presStyleIdx="1" presStyleCnt="3">
        <dgm:presLayoutVars>
          <dgm:bulletEnabled val="1"/>
        </dgm:presLayoutVars>
      </dgm:prSet>
      <dgm:spPr/>
    </dgm:pt>
    <dgm:pt modelId="{B44E5C8A-63E5-45FD-A47D-300A9C4E7030}" type="pres">
      <dgm:prSet presAssocID="{9FA93F56-086E-4564-8E80-44DD35B8BE63}" presName="aSpace" presStyleCnt="0"/>
      <dgm:spPr/>
    </dgm:pt>
    <dgm:pt modelId="{7C874F09-CE9A-4C36-B463-DC17E4D90569}" type="pres">
      <dgm:prSet presAssocID="{35723C99-79BD-4ECF-A764-AA46BF992250}" presName="aNode" presStyleLbl="fgAcc1" presStyleIdx="2" presStyleCnt="3" custScaleX="160991" custScaleY="137835">
        <dgm:presLayoutVars>
          <dgm:bulletEnabled val="1"/>
        </dgm:presLayoutVars>
      </dgm:prSet>
      <dgm:spPr/>
    </dgm:pt>
    <dgm:pt modelId="{48CF8F0E-5FBC-49AD-BE40-A4300176526A}" type="pres">
      <dgm:prSet presAssocID="{35723C99-79BD-4ECF-A764-AA46BF992250}" presName="aSpace" presStyleCnt="0"/>
      <dgm:spPr/>
    </dgm:pt>
  </dgm:ptLst>
  <dgm:cxnLst>
    <dgm:cxn modelId="{3F5AE614-777B-48BC-98F4-9B75EEC1A1FC}" type="presOf" srcId="{35723C99-79BD-4ECF-A764-AA46BF992250}" destId="{7C874F09-CE9A-4C36-B463-DC17E4D90569}" srcOrd="0" destOrd="0" presId="urn:microsoft.com/office/officeart/2005/8/layout/pyramid2"/>
    <dgm:cxn modelId="{76D4071A-8D8A-474A-A846-D9A6B58F6573}" type="presOf" srcId="{9FA93F56-086E-4564-8E80-44DD35B8BE63}" destId="{C1F96B53-F653-43C4-A177-7E115ECB463A}" srcOrd="0" destOrd="0" presId="urn:microsoft.com/office/officeart/2005/8/layout/pyramid2"/>
    <dgm:cxn modelId="{25AF0322-3ABB-4E3C-A7C7-F6EEF063FFCE}" srcId="{5C3C0F11-EC14-4185-B055-264A11754539}" destId="{9FA93F56-086E-4564-8E80-44DD35B8BE63}" srcOrd="1" destOrd="0" parTransId="{A2323D86-91B1-4319-BC75-234702B7C1BA}" sibTransId="{D3224EE2-7838-4AA5-85AF-2302D2AAD4D4}"/>
    <dgm:cxn modelId="{13A4A738-B927-49B2-A139-C5260AB8A405}" srcId="{5C3C0F11-EC14-4185-B055-264A11754539}" destId="{0611F424-17E9-4907-AC9A-681988BC2FCC}" srcOrd="0" destOrd="0" parTransId="{1FAC6E3D-A4DB-47E1-B9C4-22D306D695A8}" sibTransId="{9A4BABE3-752B-420D-BE90-B8687ADFE36D}"/>
    <dgm:cxn modelId="{5747E455-A161-47C0-80FD-0331C7BAE133}" type="presOf" srcId="{0611F424-17E9-4907-AC9A-681988BC2FCC}" destId="{9F2D721D-409F-4AB0-9235-1342CA1E5526}" srcOrd="0" destOrd="0" presId="urn:microsoft.com/office/officeart/2005/8/layout/pyramid2"/>
    <dgm:cxn modelId="{658D8C76-19E3-4E1B-AA5C-E1FB0C0FC4F1}" srcId="{5C3C0F11-EC14-4185-B055-264A11754539}" destId="{35723C99-79BD-4ECF-A764-AA46BF992250}" srcOrd="2" destOrd="0" parTransId="{BCE66437-18F8-426B-B59A-17C9C9F97BDE}" sibTransId="{0A7B2059-7DD7-45CA-9B39-79667C7D3DA6}"/>
    <dgm:cxn modelId="{C2219CDB-E8E8-419B-9C39-4C358013BE63}" type="presOf" srcId="{5C3C0F11-EC14-4185-B055-264A11754539}" destId="{2AA7DA1C-99FC-44DD-A16B-C42BC43F68FD}" srcOrd="0" destOrd="0" presId="urn:microsoft.com/office/officeart/2005/8/layout/pyramid2"/>
    <dgm:cxn modelId="{FCB1C46C-98E4-4A0A-8737-B0BBD61F4F96}" type="presParOf" srcId="{2AA7DA1C-99FC-44DD-A16B-C42BC43F68FD}" destId="{360B5023-8796-4607-B272-073A76D81996}" srcOrd="0" destOrd="0" presId="urn:microsoft.com/office/officeart/2005/8/layout/pyramid2"/>
    <dgm:cxn modelId="{AC67E290-2226-495A-9D61-731A5908E901}" type="presParOf" srcId="{2AA7DA1C-99FC-44DD-A16B-C42BC43F68FD}" destId="{4A2B35DB-92D2-479B-A8B1-AA3030F77A2F}" srcOrd="1" destOrd="0" presId="urn:microsoft.com/office/officeart/2005/8/layout/pyramid2"/>
    <dgm:cxn modelId="{52FE2561-85A9-457D-A851-54EB6C1E5148}" type="presParOf" srcId="{4A2B35DB-92D2-479B-A8B1-AA3030F77A2F}" destId="{9F2D721D-409F-4AB0-9235-1342CA1E5526}" srcOrd="0" destOrd="0" presId="urn:microsoft.com/office/officeart/2005/8/layout/pyramid2"/>
    <dgm:cxn modelId="{E3A8F0BB-B984-4704-BD0A-80A31BB52D32}" type="presParOf" srcId="{4A2B35DB-92D2-479B-A8B1-AA3030F77A2F}" destId="{970FADFD-0C9A-443A-B963-4878C67B853F}" srcOrd="1" destOrd="0" presId="urn:microsoft.com/office/officeart/2005/8/layout/pyramid2"/>
    <dgm:cxn modelId="{A63EC55C-CB85-41D9-B51D-5A92AABD61AC}" type="presParOf" srcId="{4A2B35DB-92D2-479B-A8B1-AA3030F77A2F}" destId="{C1F96B53-F653-43C4-A177-7E115ECB463A}" srcOrd="2" destOrd="0" presId="urn:microsoft.com/office/officeart/2005/8/layout/pyramid2"/>
    <dgm:cxn modelId="{EDC88720-118C-41F3-91D4-E6F23348B9C2}" type="presParOf" srcId="{4A2B35DB-92D2-479B-A8B1-AA3030F77A2F}" destId="{B44E5C8A-63E5-45FD-A47D-300A9C4E7030}" srcOrd="3" destOrd="0" presId="urn:microsoft.com/office/officeart/2005/8/layout/pyramid2"/>
    <dgm:cxn modelId="{0296CCF6-EC95-40D8-BC25-2CF9963B2769}" type="presParOf" srcId="{4A2B35DB-92D2-479B-A8B1-AA3030F77A2F}" destId="{7C874F09-CE9A-4C36-B463-DC17E4D90569}" srcOrd="4" destOrd="0" presId="urn:microsoft.com/office/officeart/2005/8/layout/pyramid2"/>
    <dgm:cxn modelId="{668C6708-7865-4A3A-BC62-9E9410CAF904}" type="presParOf" srcId="{4A2B35DB-92D2-479B-A8B1-AA3030F77A2F}" destId="{48CF8F0E-5FBC-49AD-BE40-A430017652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EE6EF-20A6-4495-AAB0-0E72A4CB6974}">
      <dsp:nvSpPr>
        <dsp:cNvPr id="0" name=""/>
        <dsp:cNvSpPr/>
      </dsp:nvSpPr>
      <dsp:spPr>
        <a:xfrm>
          <a:off x="728010" y="268753"/>
          <a:ext cx="3655123" cy="3655123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CKH</a:t>
          </a:r>
        </a:p>
      </dsp:txBody>
      <dsp:txXfrm>
        <a:off x="2668272" y="1026321"/>
        <a:ext cx="1348914" cy="1000807"/>
      </dsp:txXfrm>
    </dsp:sp>
    <dsp:sp modelId="{CBE020D0-C77C-44E6-91B4-475E58D11DAD}">
      <dsp:nvSpPr>
        <dsp:cNvPr id="0" name=""/>
        <dsp:cNvSpPr/>
      </dsp:nvSpPr>
      <dsp:spPr>
        <a:xfrm>
          <a:off x="728010" y="391460"/>
          <a:ext cx="3655123" cy="3655123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PLC</a:t>
          </a:r>
        </a:p>
      </dsp:txBody>
      <dsp:txXfrm>
        <a:off x="2668272" y="2288209"/>
        <a:ext cx="1348914" cy="1000807"/>
      </dsp:txXfrm>
    </dsp:sp>
    <dsp:sp modelId="{F8F0912E-1613-4DE7-970B-78B0069DB312}">
      <dsp:nvSpPr>
        <dsp:cNvPr id="0" name=""/>
        <dsp:cNvSpPr/>
      </dsp:nvSpPr>
      <dsp:spPr>
        <a:xfrm>
          <a:off x="605303" y="391460"/>
          <a:ext cx="3655123" cy="3655123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PVA</a:t>
          </a:r>
        </a:p>
      </dsp:txBody>
      <dsp:txXfrm>
        <a:off x="971250" y="2288209"/>
        <a:ext cx="1348914" cy="1000807"/>
      </dsp:txXfrm>
    </dsp:sp>
    <dsp:sp modelId="{708A3B11-AF1D-4ACB-84E5-DEF5B5D970F8}">
      <dsp:nvSpPr>
        <dsp:cNvPr id="0" name=""/>
        <dsp:cNvSpPr/>
      </dsp:nvSpPr>
      <dsp:spPr>
        <a:xfrm>
          <a:off x="605303" y="268753"/>
          <a:ext cx="3655123" cy="365512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SJCSD</a:t>
          </a:r>
        </a:p>
      </dsp:txBody>
      <dsp:txXfrm>
        <a:off x="971250" y="1026321"/>
        <a:ext cx="1348914" cy="1000807"/>
      </dsp:txXfrm>
    </dsp:sp>
    <dsp:sp modelId="{E4E5EA60-2E2A-4391-8FE6-C6111986E40E}">
      <dsp:nvSpPr>
        <dsp:cNvPr id="0" name=""/>
        <dsp:cNvSpPr/>
      </dsp:nvSpPr>
      <dsp:spPr>
        <a:xfrm>
          <a:off x="501741" y="42483"/>
          <a:ext cx="4107663" cy="410766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E5BFB-3CBD-4FC1-BC68-29112825C4C9}">
      <dsp:nvSpPr>
        <dsp:cNvPr id="0" name=""/>
        <dsp:cNvSpPr/>
      </dsp:nvSpPr>
      <dsp:spPr>
        <a:xfrm>
          <a:off x="501741" y="165191"/>
          <a:ext cx="4107663" cy="410766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8CF96-3B83-4F65-AA98-4E8EFB35779B}">
      <dsp:nvSpPr>
        <dsp:cNvPr id="0" name=""/>
        <dsp:cNvSpPr/>
      </dsp:nvSpPr>
      <dsp:spPr>
        <a:xfrm>
          <a:off x="379033" y="165191"/>
          <a:ext cx="4107663" cy="410766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D633F-9939-4DD4-9694-A0DE08964947}">
      <dsp:nvSpPr>
        <dsp:cNvPr id="0" name=""/>
        <dsp:cNvSpPr/>
      </dsp:nvSpPr>
      <dsp:spPr>
        <a:xfrm>
          <a:off x="379033" y="42483"/>
          <a:ext cx="4107663" cy="410766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5023-8796-4607-B272-073A76D81996}">
      <dsp:nvSpPr>
        <dsp:cNvPr id="0" name=""/>
        <dsp:cNvSpPr/>
      </dsp:nvSpPr>
      <dsp:spPr>
        <a:xfrm>
          <a:off x="1364511" y="0"/>
          <a:ext cx="4008450" cy="40084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D721D-409F-4AB0-9235-1342CA1E5526}">
      <dsp:nvSpPr>
        <dsp:cNvPr id="0" name=""/>
        <dsp:cNvSpPr/>
      </dsp:nvSpPr>
      <dsp:spPr>
        <a:xfrm>
          <a:off x="3368736" y="402997"/>
          <a:ext cx="2605492" cy="9488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School District</a:t>
          </a:r>
        </a:p>
      </dsp:txBody>
      <dsp:txXfrm>
        <a:off x="3415056" y="449317"/>
        <a:ext cx="2512852" cy="856235"/>
      </dsp:txXfrm>
    </dsp:sp>
    <dsp:sp modelId="{C1F96B53-F653-43C4-A177-7E115ECB463A}">
      <dsp:nvSpPr>
        <dsp:cNvPr id="0" name=""/>
        <dsp:cNvSpPr/>
      </dsp:nvSpPr>
      <dsp:spPr>
        <a:xfrm>
          <a:off x="3368736" y="1470482"/>
          <a:ext cx="2605492" cy="9488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PVA Leadership</a:t>
          </a:r>
        </a:p>
      </dsp:txBody>
      <dsp:txXfrm>
        <a:off x="3415056" y="1516802"/>
        <a:ext cx="2512852" cy="856235"/>
      </dsp:txXfrm>
    </dsp:sp>
    <dsp:sp modelId="{7C874F09-CE9A-4C36-B463-DC17E4D90569}">
      <dsp:nvSpPr>
        <dsp:cNvPr id="0" name=""/>
        <dsp:cNvSpPr/>
      </dsp:nvSpPr>
      <dsp:spPr>
        <a:xfrm>
          <a:off x="3368736" y="2537967"/>
          <a:ext cx="2605492" cy="9488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PVA Staff and Structures</a:t>
          </a:r>
        </a:p>
      </dsp:txBody>
      <dsp:txXfrm>
        <a:off x="3415056" y="2584287"/>
        <a:ext cx="2512852" cy="856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5023-8796-4607-B272-073A76D81996}">
      <dsp:nvSpPr>
        <dsp:cNvPr id="0" name=""/>
        <dsp:cNvSpPr/>
      </dsp:nvSpPr>
      <dsp:spPr>
        <a:xfrm>
          <a:off x="31277" y="0"/>
          <a:ext cx="4237070" cy="423707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D721D-409F-4AB0-9235-1342CA1E5526}">
      <dsp:nvSpPr>
        <dsp:cNvPr id="0" name=""/>
        <dsp:cNvSpPr/>
      </dsp:nvSpPr>
      <dsp:spPr>
        <a:xfrm>
          <a:off x="1286361" y="424992"/>
          <a:ext cx="4480996" cy="1217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School District</a:t>
          </a:r>
        </a:p>
      </dsp:txBody>
      <dsp:txXfrm>
        <a:off x="1345782" y="484413"/>
        <a:ext cx="4362154" cy="1098398"/>
      </dsp:txXfrm>
    </dsp:sp>
    <dsp:sp modelId="{C1F96B53-F653-43C4-A177-7E115ECB463A}">
      <dsp:nvSpPr>
        <dsp:cNvPr id="0" name=""/>
        <dsp:cNvSpPr/>
      </dsp:nvSpPr>
      <dsp:spPr>
        <a:xfrm>
          <a:off x="2149812" y="1756436"/>
          <a:ext cx="2754095" cy="9136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PVA Leadership</a:t>
          </a:r>
        </a:p>
      </dsp:txBody>
      <dsp:txXfrm>
        <a:off x="2194411" y="1801035"/>
        <a:ext cx="2664897" cy="824420"/>
      </dsp:txXfrm>
    </dsp:sp>
    <dsp:sp modelId="{7C874F09-CE9A-4C36-B463-DC17E4D90569}">
      <dsp:nvSpPr>
        <dsp:cNvPr id="0" name=""/>
        <dsp:cNvSpPr/>
      </dsp:nvSpPr>
      <dsp:spPr>
        <a:xfrm>
          <a:off x="2149812" y="2784256"/>
          <a:ext cx="2754095" cy="9136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PVA Staff and Structures</a:t>
          </a:r>
        </a:p>
      </dsp:txBody>
      <dsp:txXfrm>
        <a:off x="2194411" y="2828855"/>
        <a:ext cx="2664897" cy="824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5023-8796-4607-B272-073A76D81996}">
      <dsp:nvSpPr>
        <dsp:cNvPr id="0" name=""/>
        <dsp:cNvSpPr/>
      </dsp:nvSpPr>
      <dsp:spPr>
        <a:xfrm>
          <a:off x="-129958" y="0"/>
          <a:ext cx="4002895" cy="400289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D721D-409F-4AB0-9235-1342CA1E5526}">
      <dsp:nvSpPr>
        <dsp:cNvPr id="0" name=""/>
        <dsp:cNvSpPr/>
      </dsp:nvSpPr>
      <dsp:spPr>
        <a:xfrm>
          <a:off x="1871488" y="401839"/>
          <a:ext cx="2601881" cy="8474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School District</a:t>
          </a:r>
        </a:p>
      </dsp:txBody>
      <dsp:txXfrm>
        <a:off x="1912859" y="443210"/>
        <a:ext cx="2519139" cy="764745"/>
      </dsp:txXfrm>
    </dsp:sp>
    <dsp:sp modelId="{C1F96B53-F653-43C4-A177-7E115ECB463A}">
      <dsp:nvSpPr>
        <dsp:cNvPr id="0" name=""/>
        <dsp:cNvSpPr/>
      </dsp:nvSpPr>
      <dsp:spPr>
        <a:xfrm>
          <a:off x="1107641" y="1355263"/>
          <a:ext cx="4129576" cy="11864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PVA Leadership</a:t>
          </a:r>
        </a:p>
      </dsp:txBody>
      <dsp:txXfrm>
        <a:off x="1165558" y="1413180"/>
        <a:ext cx="4013742" cy="1070598"/>
      </dsp:txXfrm>
    </dsp:sp>
    <dsp:sp modelId="{7C874F09-CE9A-4C36-B463-DC17E4D90569}">
      <dsp:nvSpPr>
        <dsp:cNvPr id="0" name=""/>
        <dsp:cNvSpPr/>
      </dsp:nvSpPr>
      <dsp:spPr>
        <a:xfrm>
          <a:off x="1871488" y="2647631"/>
          <a:ext cx="2601881" cy="8474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PVA Staff and Structures</a:t>
          </a:r>
        </a:p>
      </dsp:txBody>
      <dsp:txXfrm>
        <a:off x="1912859" y="2689002"/>
        <a:ext cx="2519139" cy="764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5023-8796-4607-B272-073A76D81996}">
      <dsp:nvSpPr>
        <dsp:cNvPr id="0" name=""/>
        <dsp:cNvSpPr/>
      </dsp:nvSpPr>
      <dsp:spPr>
        <a:xfrm>
          <a:off x="967232" y="0"/>
          <a:ext cx="4008450" cy="40084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D721D-409F-4AB0-9235-1342CA1E5526}">
      <dsp:nvSpPr>
        <dsp:cNvPr id="0" name=""/>
        <dsp:cNvSpPr/>
      </dsp:nvSpPr>
      <dsp:spPr>
        <a:xfrm>
          <a:off x="2971457" y="402742"/>
          <a:ext cx="2605492" cy="8533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School District</a:t>
          </a:r>
        </a:p>
      </dsp:txBody>
      <dsp:txXfrm>
        <a:off x="3013115" y="444400"/>
        <a:ext cx="2522176" cy="770045"/>
      </dsp:txXfrm>
    </dsp:sp>
    <dsp:sp modelId="{C1F96B53-F653-43C4-A177-7E115ECB463A}">
      <dsp:nvSpPr>
        <dsp:cNvPr id="0" name=""/>
        <dsp:cNvSpPr/>
      </dsp:nvSpPr>
      <dsp:spPr>
        <a:xfrm>
          <a:off x="2971457" y="1362774"/>
          <a:ext cx="2605492" cy="8533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PVA Leadership</a:t>
          </a:r>
        </a:p>
      </dsp:txBody>
      <dsp:txXfrm>
        <a:off x="3013115" y="1404432"/>
        <a:ext cx="2522176" cy="770045"/>
      </dsp:txXfrm>
    </dsp:sp>
    <dsp:sp modelId="{7C874F09-CE9A-4C36-B463-DC17E4D90569}">
      <dsp:nvSpPr>
        <dsp:cNvPr id="0" name=""/>
        <dsp:cNvSpPr/>
      </dsp:nvSpPr>
      <dsp:spPr>
        <a:xfrm>
          <a:off x="2176899" y="2322806"/>
          <a:ext cx="4194608" cy="1176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PVA Staff and Structures</a:t>
          </a:r>
        </a:p>
      </dsp:txBody>
      <dsp:txXfrm>
        <a:off x="2234318" y="2380225"/>
        <a:ext cx="4079770" cy="1061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9F37FC6-73D4-488D-93B1-15085E6C11DB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06CCB68-AC11-44D7-BC00-85365168C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6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2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97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and Encourage your Student, Your Teachers, Your PTO, SAC, Stay Informed, </a:t>
            </a:r>
          </a:p>
          <a:p>
            <a:r>
              <a:rPr lang="en-US" dirty="0"/>
              <a:t>Staying Positive in the Present, Joy in the Journey….</a:t>
            </a:r>
          </a:p>
          <a:p>
            <a:r>
              <a:rPr lang="en-US" dirty="0"/>
              <a:t>I can , I will, I must</a:t>
            </a:r>
          </a:p>
          <a:p>
            <a:r>
              <a:rPr lang="en-US" dirty="0"/>
              <a:t>Jon Gordon’s Get </a:t>
            </a:r>
            <a:r>
              <a:rPr lang="en-US" dirty="0" err="1"/>
              <a:t>to’s</a:t>
            </a:r>
            <a:r>
              <a:rPr lang="en-US" dirty="0"/>
              <a:t> versus Have </a:t>
            </a:r>
            <a:r>
              <a:rPr lang="en-US" dirty="0" err="1"/>
              <a:t>to’s</a:t>
            </a:r>
            <a:r>
              <a:rPr lang="en-US"/>
              <a:t>-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5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up, hand up, pair up- engage (introduction) practice </a:t>
            </a:r>
            <a:r>
              <a:rPr lang="en-US" dirty="0" err="1"/>
              <a:t>soler</a:t>
            </a:r>
            <a:r>
              <a:rPr lang="en-US" dirty="0"/>
              <a:t> listening, what does this look like in your classroom or do you have a personal connection of a classroom space like this that was created for you.  Thank partner, time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3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4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4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we are!  Our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relationship, leadership, teaching- we are ALL LEADERS and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0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6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07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2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01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6180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740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281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14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6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6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3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3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1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9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3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2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9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09A250-FF31-4206-8172-F9D3106AACB1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5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jp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660" y="998186"/>
            <a:ext cx="7399765" cy="22910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Palm Valley Academy</a:t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PTO Principal Coffee Chat</a:t>
            </a:r>
            <a:b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September 9</a:t>
            </a:r>
            <a:r>
              <a:rPr lang="en-US" sz="48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2019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83520" y="0"/>
            <a:ext cx="751840" cy="1137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593" y="4969293"/>
            <a:ext cx="8034108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 algn="ctr">
              <a:tabLst>
                <a:tab pos="2743200" algn="ctr"/>
                <a:tab pos="5486400" algn="r"/>
              </a:tabLst>
            </a:pPr>
            <a:r>
              <a:rPr lang="en-US" sz="3200" dirty="0">
                <a:solidFill>
                  <a:schemeClr val="accent2"/>
                </a:solidFill>
                <a:latin typeface="Imprint MT Shadow" panose="04020605060303030202" pitchFamily="82" charset="0"/>
                <a:ea typeface="MS Mincho"/>
                <a:cs typeface="Times New Roman" panose="02020603050405020304" pitchFamily="18" charset="0"/>
              </a:rPr>
              <a:t>Building Purposeful Leaders Where Everyone Shines Through Achievement</a:t>
            </a:r>
            <a:endParaRPr lang="en-US" sz="3200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en-US" sz="1050" dirty="0">
                <a:solidFill>
                  <a:srgbClr val="000368"/>
                </a:solidFill>
                <a:latin typeface="Copperplate Gothic Light" panose="020E05070202060204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58" y="2595582"/>
            <a:ext cx="2824830" cy="2753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82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E674F12-CF45-4CD0-8DE0-0C5A1555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6934" y="468745"/>
            <a:ext cx="9618132" cy="1393509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B8C0291-BBF5-44E9-A484-243560244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478654"/>
              </p:ext>
            </p:extLst>
          </p:nvPr>
        </p:nvGraphicFramePr>
        <p:xfrm>
          <a:off x="0" y="2380805"/>
          <a:ext cx="7338741" cy="400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EA8E14-36E0-445D-8A88-28A32299D601}"/>
              </a:ext>
            </a:extLst>
          </p:cNvPr>
          <p:cNvSpPr txBox="1"/>
          <p:nvPr/>
        </p:nvSpPr>
        <p:spPr>
          <a:xfrm>
            <a:off x="6824546" y="2252746"/>
            <a:ext cx="4683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MTSS/</a:t>
            </a:r>
            <a:r>
              <a:rPr lang="en-US" sz="3200" dirty="0" err="1"/>
              <a:t>RtI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Professional Learning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Flexible Grouping- Intervention Block- Elementary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PAWS- Middle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Way Back Wednesdays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Instructional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0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F30937-0373-4C14-BF94-70BB676C7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1" r="790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i can i will i must">
            <a:extLst>
              <a:ext uri="{FF2B5EF4-FFF2-40B4-BE49-F238E27FC236}">
                <a16:creationId xmlns:a16="http://schemas.microsoft.com/office/drawing/2014/main" id="{637015F2-02AF-4A8E-9EBE-8F89BE0B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D4B8C-61B4-480A-B32B-4FB694521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040" y="309964"/>
            <a:ext cx="6314355" cy="6314355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8715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AEC6-7FC3-4BE7-AA3B-C7EDA160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We Are……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AB423F-44A8-4243-9ABA-B0E059514B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7671631"/>
              </p:ext>
            </p:extLst>
          </p:nvPr>
        </p:nvGraphicFramePr>
        <p:xfrm>
          <a:off x="1161415" y="1845945"/>
          <a:ext cx="50244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440984-9B5E-479C-B736-BA5CB0C7C8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 rot="5400000">
            <a:off x="7145496" y="1616869"/>
            <a:ext cx="3607117" cy="4809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06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3520" y="0"/>
            <a:ext cx="751840" cy="1137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117" y="346166"/>
            <a:ext cx="4788675" cy="13032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9"/>
          <p:cNvSpPr/>
          <p:nvPr/>
        </p:nvSpPr>
        <p:spPr>
          <a:xfrm>
            <a:off x="4073842" y="227065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i="1" dirty="0"/>
              <a:t>The St. Johns County School District will inspire good character and a passion for lifelong learning in all students, creating educated and caring contributors to the world.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3842" y="404204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i="1" dirty="0"/>
              <a:t>All students will choose a learning path that leads to a well-rounded graduate who demonstrates good character and leadership.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9286"/>
            <a:ext cx="2655842" cy="2655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20250"/>
              </p:ext>
            </p:extLst>
          </p:nvPr>
        </p:nvGraphicFramePr>
        <p:xfrm>
          <a:off x="803346" y="293267"/>
          <a:ext cx="4879700" cy="631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2914380" imgH="3771765" progId="Acrobat.Document.2015">
                  <p:embed/>
                </p:oleObj>
              </mc:Choice>
              <mc:Fallback>
                <p:oleObj name="Acrobat Document" r:id="rId4" imgW="2914380" imgH="3771765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346" y="293267"/>
                        <a:ext cx="4879700" cy="631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28974"/>
              </p:ext>
            </p:extLst>
          </p:nvPr>
        </p:nvGraphicFramePr>
        <p:xfrm>
          <a:off x="7061370" y="213550"/>
          <a:ext cx="4144760" cy="639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6" imgW="3781080" imgH="5833764" progId="Acrobat.Document.2015">
                  <p:embed/>
                </p:oleObj>
              </mc:Choice>
              <mc:Fallback>
                <p:oleObj name="Acrobat Document" r:id="rId6" imgW="3781080" imgH="5833764" progId="Acrobat.Document.2015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1370" y="213550"/>
                        <a:ext cx="4144760" cy="6394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6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Bobcat Way- EXCEL LEADERS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2" y="1702570"/>
            <a:ext cx="3273344" cy="4962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84573AB-B6AE-46AB-B2F5-0BAA1728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15" y="1702571"/>
            <a:ext cx="6616519" cy="4962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E674F12-CF45-4CD0-8DE0-0C5A1555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6934" y="468745"/>
            <a:ext cx="9618132" cy="1393509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B8C0291-BBF5-44E9-A484-243560244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843789"/>
              </p:ext>
            </p:extLst>
          </p:nvPr>
        </p:nvGraphicFramePr>
        <p:xfrm>
          <a:off x="2821258" y="2129883"/>
          <a:ext cx="7338741" cy="400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8535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E674F12-CF45-4CD0-8DE0-0C5A1555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6934" y="468745"/>
            <a:ext cx="9618132" cy="1393509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B8C0291-BBF5-44E9-A484-243560244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290441"/>
              </p:ext>
            </p:extLst>
          </p:nvPr>
        </p:nvGraphicFramePr>
        <p:xfrm>
          <a:off x="557560" y="2152185"/>
          <a:ext cx="5798635" cy="423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8BD4F4-C32B-4192-A348-48B7584B2E18}"/>
              </a:ext>
            </a:extLst>
          </p:cNvPr>
          <p:cNvSpPr txBox="1"/>
          <p:nvPr/>
        </p:nvSpPr>
        <p:spPr>
          <a:xfrm>
            <a:off x="6813395" y="2421113"/>
            <a:ext cx="46835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Spring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Identified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Class Size Amendment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School of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Additional Classroom Units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Problem Solving Continues..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8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E674F12-CF45-4CD0-8DE0-0C5A1555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6934" y="468745"/>
            <a:ext cx="9618132" cy="1393509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B8C0291-BBF5-44E9-A484-243560244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477481"/>
              </p:ext>
            </p:extLst>
          </p:nvPr>
        </p:nvGraphicFramePr>
        <p:xfrm>
          <a:off x="724828" y="2498266"/>
          <a:ext cx="5107259" cy="400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52BC54-62F6-455E-B24E-9B67B207E7F7}"/>
              </a:ext>
            </a:extLst>
          </p:cNvPr>
          <p:cNvSpPr txBox="1"/>
          <p:nvPr/>
        </p:nvSpPr>
        <p:spPr>
          <a:xfrm>
            <a:off x="6359915" y="2992508"/>
            <a:ext cx="46835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2-4 Assistant Principals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3- 4 Counselors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1-2 School 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2 Elementary Resource Para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Additional School Clerk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5902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6BFA53A43B24AB12E84902C281148" ma:contentTypeVersion="14" ma:contentTypeDescription="Create a new document." ma:contentTypeScope="" ma:versionID="c726941b0177e9757c8b489a0bda67c1">
  <xsd:schema xmlns:xsd="http://www.w3.org/2001/XMLSchema" xmlns:xs="http://www.w3.org/2001/XMLSchema" xmlns:p="http://schemas.microsoft.com/office/2006/metadata/properties" xmlns:ns1="http://schemas.microsoft.com/sharepoint/v3" xmlns:ns3="b48ca8aa-f6c8-42a7-9ff2-be6f4ca0c63a" xmlns:ns4="5fcfabfe-657a-41a0-b0fa-54c3ac4c891d" targetNamespace="http://schemas.microsoft.com/office/2006/metadata/properties" ma:root="true" ma:fieldsID="8c2f9a6be8343e4c8ec441c5a0beaf4d" ns1:_="" ns3:_="" ns4:_="">
    <xsd:import namespace="http://schemas.microsoft.com/sharepoint/v3"/>
    <xsd:import namespace="b48ca8aa-f6c8-42a7-9ff2-be6f4ca0c63a"/>
    <xsd:import namespace="5fcfabfe-657a-41a0-b0fa-54c3ac4c891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ca8aa-f6c8-42a7-9ff2-be6f4ca0c6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fabfe-657a-41a0-b0fa-54c3ac4c8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C2626-80AE-443C-9DA1-BCB3BBFEBCDF}">
  <ds:schemaRefs>
    <ds:schemaRef ds:uri="http://schemas.microsoft.com/sharepoint/v3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5fcfabfe-657a-41a0-b0fa-54c3ac4c891d"/>
    <ds:schemaRef ds:uri="http://schemas.microsoft.com/office/infopath/2007/PartnerControls"/>
    <ds:schemaRef ds:uri="b48ca8aa-f6c8-42a7-9ff2-be6f4ca0c63a"/>
  </ds:schemaRefs>
</ds:datastoreItem>
</file>

<file path=customXml/itemProps2.xml><?xml version="1.0" encoding="utf-8"?>
<ds:datastoreItem xmlns:ds="http://schemas.openxmlformats.org/officeDocument/2006/customXml" ds:itemID="{E75CE642-BD3B-45F7-B69F-763F713AB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42EE6-F798-408C-9E77-B00F5A202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8ca8aa-f6c8-42a7-9ff2-be6f4ca0c63a"/>
    <ds:schemaRef ds:uri="5fcfabfe-657a-41a0-b0fa-54c3ac4c8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280</Words>
  <Application>Microsoft Office PowerPoint</Application>
  <PresentationFormat>Widescreen</PresentationFormat>
  <Paragraphs>58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Copperplate Gothic Light</vt:lpstr>
      <vt:lpstr>Corbel</vt:lpstr>
      <vt:lpstr>Imprint MT Shadow</vt:lpstr>
      <vt:lpstr>Depth</vt:lpstr>
      <vt:lpstr>Acrobat Document</vt:lpstr>
      <vt:lpstr>Palm Valley Academy PTO Principal Coffee Chat September 9th, 2019</vt:lpstr>
      <vt:lpstr>PowerPoint Presentation</vt:lpstr>
      <vt:lpstr>Who We Are……</vt:lpstr>
      <vt:lpstr>PowerPoint Presentation</vt:lpstr>
      <vt:lpstr>PowerPoint Presentation</vt:lpstr>
      <vt:lpstr>The Bobcat Way- EXCEL LEADERS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Valley Academy Welcome Back Staff August 5th , 2019</dc:title>
  <dc:creator>Jessica Richardson</dc:creator>
  <cp:lastModifiedBy>Jessica Richardson</cp:lastModifiedBy>
  <cp:revision>5</cp:revision>
  <cp:lastPrinted>2019-08-04T22:18:37Z</cp:lastPrinted>
  <dcterms:created xsi:type="dcterms:W3CDTF">2019-08-04T21:42:08Z</dcterms:created>
  <dcterms:modified xsi:type="dcterms:W3CDTF">2019-09-08T23:11:31Z</dcterms:modified>
</cp:coreProperties>
</file>